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6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3DC2-01CC-43DE-99A7-4328A3BBED61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80A1-0486-4F2B-AF81-8DB2F9D9D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29684" cy="5286412"/>
          </a:xfr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РАНЬШЕ И ТЕПЕРЬ…</a:t>
            </a:r>
            <a:b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Users\ПК\Desktop\108157535.jpg"/>
          <p:cNvPicPr/>
          <p:nvPr/>
        </p:nvPicPr>
        <p:blipFill>
          <a:blip r:embed="rId2"/>
          <a:srcRect t="9935" b="16861"/>
          <a:stretch>
            <a:fillRect/>
          </a:stretch>
        </p:blipFill>
        <p:spPr bwMode="auto">
          <a:xfrm>
            <a:off x="2428860" y="2285992"/>
            <a:ext cx="4929222" cy="3424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content.foto.my.mail.ru/community/fotocityludin/274/h-3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43470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ÐÐ°ÑÑÐ¸Ð½ÐºÐ¸ Ð¿Ð¾ Ð·Ð°Ð¿ÑÐ¾ÑÑ Ð¿Ð»Ð¾ÑÐ°Ð´Ñ Ð¿Ð¾Ð±ÐµÐ´Ñ Ð»ÑÐ´Ð¸Ð½Ð¾Ð²Ð¾ ÑÐ¾ÑÐ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4714908" cy="3410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dmoblkaluga.ru/upload/minsocial/podvuch/czn/lu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286124"/>
            <a:ext cx="4958497" cy="331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s://pp.userapi.com/c846017/v846017032/129a89/_mf75aGpBL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492922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ÐÐ°ÑÑÐ¸Ð½ÐºÐ¸ Ð¿Ð¾ Ð·Ð°Ð¿ÑÐ¾ÑÑ Ð¿Ð¾Ð¶Ð°ÑÐ½Ð°Ñ ÑÐ°ÑÑÑ Ð»ÑÐ´Ð¸Ð½Ð¾Ð²Ð¾ ÑÐ¾ÑÐ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4017648" cy="2560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kompas-kaluga.ru/upload/resize_cache/iblock/562/1024_800_081a0f2ebcf3105ae4353f6bf1bb78e80/562e54254a93785d956f0bb50d1e0adc.jpg"/>
          <p:cNvPicPr/>
          <p:nvPr/>
        </p:nvPicPr>
        <p:blipFill rotWithShape="1">
          <a:blip r:embed="rId3" cstate="print">
            <a:grayscl/>
            <a:lum bright="-10000"/>
          </a:blip>
          <a:srcRect t="2381" b="81"/>
          <a:stretch/>
        </p:blipFill>
        <p:spPr bwMode="auto">
          <a:xfrm>
            <a:off x="785786" y="428604"/>
            <a:ext cx="3357586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ludfish.narod.ru/images/IMG_0004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8100"/>
          <a:stretch>
            <a:fillRect/>
          </a:stretch>
        </p:blipFill>
        <p:spPr bwMode="auto">
          <a:xfrm>
            <a:off x="142844" y="285728"/>
            <a:ext cx="521497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E:\Окончательный вариант программы\ДИСК «Озеро Ломпадь – одно из семи чудес Калужской области»\фото Озера в разные времена года\233dcd3e35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86124"/>
            <a:ext cx="5119069" cy="334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РАНЬШЕ И ТЕПЕРЬ…   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РАНЬШЕ И ТЕПЕРЬ…</dc:title>
  <dc:creator>ПК</dc:creator>
  <cp:lastModifiedBy>ПК</cp:lastModifiedBy>
  <cp:revision>6</cp:revision>
  <dcterms:created xsi:type="dcterms:W3CDTF">2019-06-18T05:34:18Z</dcterms:created>
  <dcterms:modified xsi:type="dcterms:W3CDTF">2019-07-03T17:33:12Z</dcterms:modified>
</cp:coreProperties>
</file>