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67A33C-C250-414F-8352-9C3E499A836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9FB28E-D368-46FD-AA15-CB241500733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846640" cy="340459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Получен от природы дар-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 мяч и не воздушный шар.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 глобус это не арбуз – Здоровье,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Очень хрупкий груз!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Чтоб жизнь счастливую прожить,</a:t>
            </a:r>
            <a:b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Здоровье нужно сохранить!</a:t>
            </a: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ÐÐ°ÑÑÐ¸Ð½ÐºÐ¸ Ð¿Ð¾ Ð·Ð°Ð¿ÑÐ¾ÑÑ Ð·Ð´Ð¾ÑÐ¾Ð²Ñ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7975" y="3573016"/>
            <a:ext cx="2486025" cy="30861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96888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 «Правила здорового образа жизни»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 употребляйте вещества, наносящие вред вашему организму (алкоголь, никотин, наркотики)!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больше бывайте на свежем воздухе!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соблюдайте режим дня!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  употребляйте в пищу свежие фрукты и овощи!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ежедневно занимайтесь физической культурой!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уменьшите время нахождения перед экраном телевизора и монитором компьютера!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чаще улыбайтесь!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Picture 3" descr="https://img.cliparto.com/pic/s/186406/3103355-heart-in-h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769768"/>
            <a:ext cx="2088232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Давай жить!</a:t>
            </a:r>
            <a:endParaRPr lang="ru-RU" sz="8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1026" name="Picture 2" descr="C:\Users\User\Desktop\av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29714"/>
            <a:ext cx="8676456" cy="45792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692696"/>
            <a:ext cx="68407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Причины, последствия употребления наркотиков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Научиться отказываться от вредных предложений</a:t>
            </a:r>
          </a:p>
          <a:p>
            <a:pPr>
              <a:buFontTx/>
              <a:buChar char="-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Обосновывать свой выбор</a:t>
            </a:r>
          </a:p>
          <a:p>
            <a:pPr>
              <a:buFontTx/>
              <a:buChar char="-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Сегодня я хотел бы узнать……..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69847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 Правило руки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 Уважать друг друга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 Принимать активное участие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 Каждое мнение имеет право на    существование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* Критиковать высказывание, а не личность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13176"/>
            <a:ext cx="8352928" cy="1584176"/>
          </a:xfrm>
        </p:spPr>
        <p:txBody>
          <a:bodyPr>
            <a:normAutofit/>
          </a:bodyPr>
          <a:lstStyle/>
          <a:p>
            <a:r>
              <a:rPr lang="ru-RU" sz="3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Другие способы получения новых ощущений: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прогулки, спорт, посещение дискотеки, чтение книг…..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005064"/>
            <a:ext cx="4040188" cy="762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88024" y="4005064"/>
            <a:ext cx="4041775" cy="762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Последствия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67544" y="188640"/>
            <a:ext cx="4040188" cy="3941763"/>
          </a:xfrm>
        </p:spPr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компанию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Модно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Назло родителям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испытать новые ощущения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нечего делать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 любопытства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260648"/>
            <a:ext cx="4041775" cy="3941763"/>
          </a:xfrm>
        </p:spPr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Смерть от передозировки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Потеря уважения окружающих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Гепатиты и СПИД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Конфликты с родителями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05273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67544" y="100383"/>
            <a:ext cx="734481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Наркомания - это преступление.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Лёгкие наркотики безвредны.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Наркомания это болезнь.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Прекратить употреблять ПАВ можно в любой момент.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Употребление алкоголя не вредит здоровью.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Многие подростки начинают употребление ПАВ «за компанию»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Люди, употребляющие ПАВ, очень часто не осознают, что зависят от них.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внешнему виду человека можно определить, употребляет он ПАВ или нет.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Наркоман может умереть от передозировки.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Продажа наркотиков не преследуется законом.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Правильная организация свободного времени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Музыка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Спорт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Танцы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«Хобби»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AutoShape 2" descr="Занятость в свободное время. Досуг детей и подростков» | ВКонтакт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Занятость в свободное время. Досуг детей и подростков» | ВКонтакт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9" name="Picture 9" descr="C:\Users\User\Desktop\muzy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2325638" cy="2325638"/>
          </a:xfrm>
          <a:prstGeom prst="rect">
            <a:avLst/>
          </a:prstGeom>
          <a:noFill/>
        </p:spPr>
      </p:pic>
      <p:sp>
        <p:nvSpPr>
          <p:cNvPr id="20491" name="AutoShape 11" descr="Спорт детей иллюстрация вектора. иллюстрации насчитывающей малыш - 5994312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93" name="Picture 13" descr="https://healthy-kids.ru/wp-content/uploads/2015/10/ZD_Fizra_VyborSekcii_1282x8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8920" y="1527378"/>
            <a:ext cx="3103560" cy="2045638"/>
          </a:xfrm>
          <a:prstGeom prst="rect">
            <a:avLst/>
          </a:prstGeom>
          <a:noFill/>
        </p:spPr>
      </p:pic>
      <p:pic>
        <p:nvPicPr>
          <p:cNvPr id="20495" name="Picture 15" descr="Хореографическая направленность - Сеницкая средняя школа имени Я.Купал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4077072"/>
            <a:ext cx="2530063" cy="2232248"/>
          </a:xfrm>
          <a:prstGeom prst="rect">
            <a:avLst/>
          </a:prstGeom>
          <a:noFill/>
        </p:spPr>
      </p:pic>
      <p:pic>
        <p:nvPicPr>
          <p:cNvPr id="20497" name="Picture 17" descr="Мое хобби картинки - 67 фото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717032"/>
            <a:ext cx="3278292" cy="29231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Бурная пос. Запорожское Река в Ленинградской област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8550" y="260647"/>
            <a:ext cx="8329914" cy="62393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180798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Образование.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Хорошая работа и карьера.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Счастливая семья.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Слава.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Деньги, богатство.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Дружба.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Достижения в спорте.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Уважение и восхищение окружающих.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Хорошее здоровье.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Уверенность в себе и самоуважение.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Хорошая пища.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Красивая одежда, ювелирные украшения.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Власть и положение.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Хороший дом, квартира.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• Счастье близких людей.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306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Получен от природы дар- Не мяч и не воздушный шар. Не глобус это не арбуз – Здоровье, Очень хрупкий груз! Чтоб жизнь счастливую прожить, Здоровье нужно сохранить! </vt:lpstr>
      <vt:lpstr>Давай жить!</vt:lpstr>
      <vt:lpstr>Слайд 3</vt:lpstr>
      <vt:lpstr>Слайд 4</vt:lpstr>
      <vt:lpstr>Другие способы получения новых ощущений: прогулки, спорт, посещение дискотеки, чтение книг…..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 жить!</dc:title>
  <dc:creator>User</dc:creator>
  <cp:lastModifiedBy>User</cp:lastModifiedBy>
  <cp:revision>11</cp:revision>
  <dcterms:created xsi:type="dcterms:W3CDTF">2023-02-06T05:05:04Z</dcterms:created>
  <dcterms:modified xsi:type="dcterms:W3CDTF">2023-02-06T06:43:44Z</dcterms:modified>
</cp:coreProperties>
</file>