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45"/>
  </p:notesMasterIdLst>
  <p:sldIdLst>
    <p:sldId id="257" r:id="rId4"/>
    <p:sldId id="267" r:id="rId5"/>
    <p:sldId id="256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305" r:id="rId21"/>
    <p:sldId id="306" r:id="rId22"/>
    <p:sldId id="307" r:id="rId23"/>
    <p:sldId id="302" r:id="rId24"/>
    <p:sldId id="303" r:id="rId25"/>
    <p:sldId id="304" r:id="rId26"/>
    <p:sldId id="299" r:id="rId27"/>
    <p:sldId id="277" r:id="rId28"/>
    <p:sldId id="278" r:id="rId29"/>
    <p:sldId id="295" r:id="rId30"/>
    <p:sldId id="298" r:id="rId31"/>
    <p:sldId id="279" r:id="rId32"/>
    <p:sldId id="280" r:id="rId33"/>
    <p:sldId id="281" r:id="rId34"/>
    <p:sldId id="289" r:id="rId35"/>
    <p:sldId id="283" r:id="rId36"/>
    <p:sldId id="282" r:id="rId37"/>
    <p:sldId id="300" r:id="rId38"/>
    <p:sldId id="287" r:id="rId39"/>
    <p:sldId id="288" r:id="rId40"/>
    <p:sldId id="297" r:id="rId41"/>
    <p:sldId id="285" r:id="rId42"/>
    <p:sldId id="296" r:id="rId43"/>
    <p:sldId id="284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43" autoAdjust="0"/>
  </p:normalViewPr>
  <p:slideViewPr>
    <p:cSldViewPr>
      <p:cViewPr varScale="1">
        <p:scale>
          <a:sx n="111" d="100"/>
          <a:sy n="111" d="100"/>
        </p:scale>
        <p:origin x="-9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476F5-C408-4027-94DA-670764557D5D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F05BC-E8E5-49DE-B5BA-456A16E5FD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83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05BC-E8E5-49DE-B5BA-456A16E5FD45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256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65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17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83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9BC8A-152E-49D5-951D-4B349F8DB50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5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4EABC-0A14-4B32-A3FB-C5EE3D41586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8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59B10-0A8E-4FE3-B2D1-D70EF7F02E9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9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8D3EA-C635-4555-8285-A3E3869B4CD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1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2E602-2F54-48F4-AB58-E6B76181E1D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71942-8614-4B8B-9A1E-A2AED7F5AF8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23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9AFEB-CF8C-408D-A1CD-C4C1A723D26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11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F987A-A812-4DD3-A326-FA6EEA15A5D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8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20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9890A-8D8A-457A-A867-BB311AA9B05F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96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8CB6-EE7F-41AA-8619-D47569E47A6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CA5E9-A846-4F92-AE00-FFA287BFFCE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2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3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31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8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98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27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5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645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59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01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87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58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54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13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85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11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640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99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7851-E05F-4E73-BBB6-3A96F815D445}" type="datetimeFigureOut">
              <a:rPr lang="uk-UA" smtClean="0"/>
              <a:t>18.11.2019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E46A1-D393-4398-B7BE-AB5A7DDD9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55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571109-20F0-4FD7-85EA-E663A57A2982}" type="slidenum">
              <a:rPr lang="ru-RU" alt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3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7851-E05F-4E73-BBB6-3A96F815D445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18.11.2019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E46A1-D393-4398-B7BE-AB5A7DDD91B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7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53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" y="319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Картинки по запросу мультяшная буква 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30" y="1340768"/>
            <a:ext cx="5040560" cy="44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Картинки по запросу мультяшная буква 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345638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12879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9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77" y="-145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556792"/>
            <a:ext cx="654519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Размышляйка</a:t>
            </a:r>
            <a:endParaRPr lang="uk-UA" sz="80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2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288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6" y="-243408"/>
            <a:ext cx="9144000" cy="712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9" y="980728"/>
            <a:ext cx="7596349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5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76875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60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25" y="836712"/>
            <a:ext cx="705678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8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Упражнение в расположении слов </a:t>
            </a:r>
          </a:p>
          <a:p>
            <a:pPr algn="ctr"/>
            <a:r>
              <a:rPr lang="ru-RU" sz="68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алфавитном порядке</a:t>
            </a:r>
            <a:endParaRPr lang="uk-UA" sz="6800" b="1" i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556792"/>
            <a:ext cx="6064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Каллиграфическая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минутка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8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4726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4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6084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947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8581" y="1484784"/>
            <a:ext cx="6056145" cy="14003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500" b="1" dirty="0" err="1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Упражняйка</a:t>
            </a:r>
            <a:endParaRPr lang="uk-UA" sz="8500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957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" y="114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2416" y="1556792"/>
            <a:ext cx="6864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Алфавитная цепочка</a:t>
            </a:r>
            <a:endParaRPr lang="uk-UA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19" y="2676524"/>
            <a:ext cx="5354569" cy="284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73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052736"/>
            <a:ext cx="712879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Живые слова</a:t>
            </a:r>
            <a:endParaRPr lang="ru-RU" sz="7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30" y="2221753"/>
            <a:ext cx="4794140" cy="331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73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3" y="1124744"/>
            <a:ext cx="720617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Незнайке</a:t>
            </a:r>
            <a:endParaRPr lang="ru-RU" sz="70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12" y="2216663"/>
            <a:ext cx="3024336" cy="35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73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270892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1" y="1340768"/>
            <a:ext cx="59046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</a:t>
            </a:r>
            <a:r>
              <a:rPr lang="ru-RU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ПРАЖНЕНИЕ 125</a:t>
            </a:r>
            <a:endParaRPr lang="uk-UA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02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523997"/>
            <a:ext cx="662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	</a:t>
            </a:r>
            <a:r>
              <a:rPr lang="ru-RU" sz="5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 улетели</a:t>
            </a:r>
            <a:endParaRPr lang="uk-UA" sz="5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Artem\AppData\Local\Microsoft\Windows\Temporary Internet Files\Content.IE5\D57EPQS2\χελιδόνι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02188"/>
            <a:ext cx="223224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304594" y="347904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,</a:t>
            </a:r>
            <a:endParaRPr lang="uk-UA" dirty="0"/>
          </a:p>
        </p:txBody>
      </p:sp>
      <p:pic>
        <p:nvPicPr>
          <p:cNvPr id="2055" name="Picture 7" descr="C:\Users\Artem\AppData\Local\Microsoft\Windows\Temporary Internet Files\Content.IE5\D57EPQS2\6350068167_02b415f326_b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38" y="2502188"/>
            <a:ext cx="2294958" cy="14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85197" y="3449023"/>
            <a:ext cx="24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,</a:t>
            </a:r>
            <a:endParaRPr lang="uk-UA" dirty="0"/>
          </a:p>
        </p:txBody>
      </p:sp>
      <p:pic>
        <p:nvPicPr>
          <p:cNvPr id="2058" name="Picture 10" descr="C:\Users\Artem\AppData\Local\Microsoft\Windows\Temporary Internet Files\Content.IE5\0WGKKOYV\Grus_japonensis-Zhalong_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80" y="2509229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0280" y="353236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26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700808"/>
            <a:ext cx="87424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 улетели журавли, </a:t>
            </a:r>
          </a:p>
          <a:p>
            <a:r>
              <a:rPr lang="ru-RU" sz="5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ласточки, стрижи.</a:t>
            </a:r>
            <a:endParaRPr lang="uk-UA" sz="5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6" descr="Крупное конфетти"/>
          <p:cNvSpPr>
            <a:spLocks/>
          </p:cNvSpPr>
          <p:nvPr/>
        </p:nvSpPr>
        <p:spPr bwMode="auto">
          <a:xfrm>
            <a:off x="1403350" y="6524625"/>
            <a:ext cx="5616575" cy="647700"/>
          </a:xfrm>
          <a:custGeom>
            <a:avLst/>
            <a:gdLst>
              <a:gd name="T0" fmla="*/ 86 w 5050"/>
              <a:gd name="T1" fmla="*/ 329 h 567"/>
              <a:gd name="T2" fmla="*/ 152 w 5050"/>
              <a:gd name="T3" fmla="*/ 255 h 567"/>
              <a:gd name="T4" fmla="*/ 201 w 5050"/>
              <a:gd name="T5" fmla="*/ 222 h 567"/>
              <a:gd name="T6" fmla="*/ 292 w 5050"/>
              <a:gd name="T7" fmla="*/ 165 h 567"/>
              <a:gd name="T8" fmla="*/ 317 w 5050"/>
              <a:gd name="T9" fmla="*/ 148 h 567"/>
              <a:gd name="T10" fmla="*/ 341 w 5050"/>
              <a:gd name="T11" fmla="*/ 140 h 567"/>
              <a:gd name="T12" fmla="*/ 374 w 5050"/>
              <a:gd name="T13" fmla="*/ 107 h 567"/>
              <a:gd name="T14" fmla="*/ 522 w 5050"/>
              <a:gd name="T15" fmla="*/ 74 h 567"/>
              <a:gd name="T16" fmla="*/ 596 w 5050"/>
              <a:gd name="T17" fmla="*/ 41 h 567"/>
              <a:gd name="T18" fmla="*/ 1156 w 5050"/>
              <a:gd name="T19" fmla="*/ 50 h 567"/>
              <a:gd name="T20" fmla="*/ 1386 w 5050"/>
              <a:gd name="T21" fmla="*/ 17 h 567"/>
              <a:gd name="T22" fmla="*/ 1576 w 5050"/>
              <a:gd name="T23" fmla="*/ 0 h 567"/>
              <a:gd name="T24" fmla="*/ 2004 w 5050"/>
              <a:gd name="T25" fmla="*/ 8 h 567"/>
              <a:gd name="T26" fmla="*/ 2086 w 5050"/>
              <a:gd name="T27" fmla="*/ 66 h 567"/>
              <a:gd name="T28" fmla="*/ 2316 w 5050"/>
              <a:gd name="T29" fmla="*/ 74 h 567"/>
              <a:gd name="T30" fmla="*/ 2407 w 5050"/>
              <a:gd name="T31" fmla="*/ 107 h 567"/>
              <a:gd name="T32" fmla="*/ 2497 w 5050"/>
              <a:gd name="T33" fmla="*/ 99 h 567"/>
              <a:gd name="T34" fmla="*/ 2596 w 5050"/>
              <a:gd name="T35" fmla="*/ 66 h 567"/>
              <a:gd name="T36" fmla="*/ 2999 w 5050"/>
              <a:gd name="T37" fmla="*/ 50 h 567"/>
              <a:gd name="T38" fmla="*/ 3205 w 5050"/>
              <a:gd name="T39" fmla="*/ 0 h 567"/>
              <a:gd name="T40" fmla="*/ 3550 w 5050"/>
              <a:gd name="T41" fmla="*/ 8 h 567"/>
              <a:gd name="T42" fmla="*/ 3748 w 5050"/>
              <a:gd name="T43" fmla="*/ 74 h 567"/>
              <a:gd name="T44" fmla="*/ 3855 w 5050"/>
              <a:gd name="T45" fmla="*/ 82 h 567"/>
              <a:gd name="T46" fmla="*/ 3954 w 5050"/>
              <a:gd name="T47" fmla="*/ 124 h 567"/>
              <a:gd name="T48" fmla="*/ 4258 w 5050"/>
              <a:gd name="T49" fmla="*/ 132 h 567"/>
              <a:gd name="T50" fmla="*/ 4340 w 5050"/>
              <a:gd name="T51" fmla="*/ 165 h 567"/>
              <a:gd name="T52" fmla="*/ 4390 w 5050"/>
              <a:gd name="T53" fmla="*/ 198 h 567"/>
              <a:gd name="T54" fmla="*/ 4768 w 5050"/>
              <a:gd name="T55" fmla="*/ 214 h 567"/>
              <a:gd name="T56" fmla="*/ 4785 w 5050"/>
              <a:gd name="T57" fmla="*/ 231 h 567"/>
              <a:gd name="T58" fmla="*/ 4801 w 5050"/>
              <a:gd name="T59" fmla="*/ 280 h 567"/>
              <a:gd name="T60" fmla="*/ 5040 w 5050"/>
              <a:gd name="T61" fmla="*/ 296 h 567"/>
              <a:gd name="T62" fmla="*/ 4999 w 5050"/>
              <a:gd name="T63" fmla="*/ 338 h 567"/>
              <a:gd name="T64" fmla="*/ 4620 w 5050"/>
              <a:gd name="T65" fmla="*/ 346 h 567"/>
              <a:gd name="T66" fmla="*/ 3732 w 5050"/>
              <a:gd name="T67" fmla="*/ 412 h 567"/>
              <a:gd name="T68" fmla="*/ 3608 w 5050"/>
              <a:gd name="T69" fmla="*/ 379 h 567"/>
              <a:gd name="T70" fmla="*/ 2991 w 5050"/>
              <a:gd name="T71" fmla="*/ 387 h 567"/>
              <a:gd name="T72" fmla="*/ 2892 w 5050"/>
              <a:gd name="T73" fmla="*/ 329 h 567"/>
              <a:gd name="T74" fmla="*/ 1246 w 5050"/>
              <a:gd name="T75" fmla="*/ 338 h 567"/>
              <a:gd name="T76" fmla="*/ 358 w 5050"/>
              <a:gd name="T77" fmla="*/ 329 h 567"/>
              <a:gd name="T78" fmla="*/ 86 w 5050"/>
              <a:gd name="T79" fmla="*/ 329 h 56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050"/>
              <a:gd name="T121" fmla="*/ 0 h 567"/>
              <a:gd name="T122" fmla="*/ 5050 w 5050"/>
              <a:gd name="T123" fmla="*/ 567 h 56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050" h="567">
                <a:moveTo>
                  <a:pt x="86" y="329"/>
                </a:moveTo>
                <a:cubicBezTo>
                  <a:pt x="110" y="306"/>
                  <a:pt x="127" y="275"/>
                  <a:pt x="152" y="255"/>
                </a:cubicBezTo>
                <a:cubicBezTo>
                  <a:pt x="167" y="243"/>
                  <a:pt x="186" y="234"/>
                  <a:pt x="201" y="222"/>
                </a:cubicBezTo>
                <a:cubicBezTo>
                  <a:pt x="234" y="195"/>
                  <a:pt x="248" y="176"/>
                  <a:pt x="292" y="165"/>
                </a:cubicBezTo>
                <a:cubicBezTo>
                  <a:pt x="300" y="159"/>
                  <a:pt x="308" y="153"/>
                  <a:pt x="317" y="148"/>
                </a:cubicBezTo>
                <a:cubicBezTo>
                  <a:pt x="325" y="144"/>
                  <a:pt x="334" y="144"/>
                  <a:pt x="341" y="140"/>
                </a:cubicBezTo>
                <a:cubicBezTo>
                  <a:pt x="429" y="88"/>
                  <a:pt x="287" y="160"/>
                  <a:pt x="374" y="107"/>
                </a:cubicBezTo>
                <a:cubicBezTo>
                  <a:pt x="415" y="82"/>
                  <a:pt x="474" y="86"/>
                  <a:pt x="522" y="74"/>
                </a:cubicBezTo>
                <a:cubicBezTo>
                  <a:pt x="547" y="58"/>
                  <a:pt x="569" y="51"/>
                  <a:pt x="596" y="41"/>
                </a:cubicBezTo>
                <a:cubicBezTo>
                  <a:pt x="848" y="49"/>
                  <a:pt x="906" y="58"/>
                  <a:pt x="1156" y="50"/>
                </a:cubicBezTo>
                <a:cubicBezTo>
                  <a:pt x="1233" y="33"/>
                  <a:pt x="1307" y="24"/>
                  <a:pt x="1386" y="17"/>
                </a:cubicBezTo>
                <a:cubicBezTo>
                  <a:pt x="1563" y="28"/>
                  <a:pt x="1463" y="22"/>
                  <a:pt x="1576" y="0"/>
                </a:cubicBezTo>
                <a:cubicBezTo>
                  <a:pt x="1719" y="3"/>
                  <a:pt x="1861" y="3"/>
                  <a:pt x="2004" y="8"/>
                </a:cubicBezTo>
                <a:cubicBezTo>
                  <a:pt x="2045" y="10"/>
                  <a:pt x="2043" y="63"/>
                  <a:pt x="2086" y="66"/>
                </a:cubicBezTo>
                <a:cubicBezTo>
                  <a:pt x="2163" y="71"/>
                  <a:pt x="2239" y="71"/>
                  <a:pt x="2316" y="74"/>
                </a:cubicBezTo>
                <a:cubicBezTo>
                  <a:pt x="2363" y="83"/>
                  <a:pt x="2364" y="96"/>
                  <a:pt x="2407" y="107"/>
                </a:cubicBezTo>
                <a:cubicBezTo>
                  <a:pt x="2437" y="104"/>
                  <a:pt x="2467" y="103"/>
                  <a:pt x="2497" y="99"/>
                </a:cubicBezTo>
                <a:cubicBezTo>
                  <a:pt x="2531" y="94"/>
                  <a:pt x="2562" y="68"/>
                  <a:pt x="2596" y="66"/>
                </a:cubicBezTo>
                <a:cubicBezTo>
                  <a:pt x="2829" y="53"/>
                  <a:pt x="2695" y="60"/>
                  <a:pt x="2999" y="50"/>
                </a:cubicBezTo>
                <a:cubicBezTo>
                  <a:pt x="3079" y="36"/>
                  <a:pt x="3121" y="9"/>
                  <a:pt x="3205" y="0"/>
                </a:cubicBezTo>
                <a:cubicBezTo>
                  <a:pt x="3316" y="14"/>
                  <a:pt x="3439" y="4"/>
                  <a:pt x="3550" y="8"/>
                </a:cubicBezTo>
                <a:cubicBezTo>
                  <a:pt x="3616" y="26"/>
                  <a:pt x="3680" y="66"/>
                  <a:pt x="3748" y="74"/>
                </a:cubicBezTo>
                <a:cubicBezTo>
                  <a:pt x="3784" y="78"/>
                  <a:pt x="3819" y="79"/>
                  <a:pt x="3855" y="82"/>
                </a:cubicBezTo>
                <a:cubicBezTo>
                  <a:pt x="3887" y="104"/>
                  <a:pt x="3920" y="106"/>
                  <a:pt x="3954" y="124"/>
                </a:cubicBezTo>
                <a:cubicBezTo>
                  <a:pt x="4057" y="113"/>
                  <a:pt x="4156" y="120"/>
                  <a:pt x="4258" y="132"/>
                </a:cubicBezTo>
                <a:cubicBezTo>
                  <a:pt x="4285" y="141"/>
                  <a:pt x="4315" y="151"/>
                  <a:pt x="4340" y="165"/>
                </a:cubicBezTo>
                <a:cubicBezTo>
                  <a:pt x="4357" y="175"/>
                  <a:pt x="4370" y="197"/>
                  <a:pt x="4390" y="198"/>
                </a:cubicBezTo>
                <a:cubicBezTo>
                  <a:pt x="4603" y="211"/>
                  <a:pt x="4477" y="205"/>
                  <a:pt x="4768" y="214"/>
                </a:cubicBezTo>
                <a:cubicBezTo>
                  <a:pt x="4774" y="220"/>
                  <a:pt x="4781" y="224"/>
                  <a:pt x="4785" y="231"/>
                </a:cubicBezTo>
                <a:cubicBezTo>
                  <a:pt x="4793" y="246"/>
                  <a:pt x="4784" y="276"/>
                  <a:pt x="4801" y="280"/>
                </a:cubicBezTo>
                <a:cubicBezTo>
                  <a:pt x="4901" y="304"/>
                  <a:pt x="4823" y="288"/>
                  <a:pt x="5040" y="296"/>
                </a:cubicBezTo>
                <a:cubicBezTo>
                  <a:pt x="5050" y="327"/>
                  <a:pt x="5033" y="337"/>
                  <a:pt x="4999" y="338"/>
                </a:cubicBezTo>
                <a:cubicBezTo>
                  <a:pt x="4873" y="343"/>
                  <a:pt x="4746" y="343"/>
                  <a:pt x="4620" y="346"/>
                </a:cubicBezTo>
                <a:cubicBezTo>
                  <a:pt x="4399" y="567"/>
                  <a:pt x="3947" y="184"/>
                  <a:pt x="3732" y="412"/>
                </a:cubicBezTo>
                <a:cubicBezTo>
                  <a:pt x="3690" y="401"/>
                  <a:pt x="3650" y="387"/>
                  <a:pt x="3608" y="379"/>
                </a:cubicBezTo>
                <a:cubicBezTo>
                  <a:pt x="3402" y="382"/>
                  <a:pt x="3197" y="395"/>
                  <a:pt x="2991" y="387"/>
                </a:cubicBezTo>
                <a:cubicBezTo>
                  <a:pt x="2973" y="386"/>
                  <a:pt x="2919" y="339"/>
                  <a:pt x="2892" y="329"/>
                </a:cubicBezTo>
                <a:cubicBezTo>
                  <a:pt x="2144" y="338"/>
                  <a:pt x="2031" y="345"/>
                  <a:pt x="1246" y="338"/>
                </a:cubicBezTo>
                <a:cubicBezTo>
                  <a:pt x="951" y="319"/>
                  <a:pt x="654" y="338"/>
                  <a:pt x="358" y="329"/>
                </a:cubicBezTo>
                <a:cubicBezTo>
                  <a:pt x="0" y="344"/>
                  <a:pt x="234" y="329"/>
                  <a:pt x="86" y="329"/>
                </a:cubicBezTo>
                <a:close/>
              </a:path>
            </a:pathLst>
          </a:custGeom>
          <a:pattFill prst="lgConfetti">
            <a:fgClr>
              <a:srgbClr val="808000"/>
            </a:fgClr>
            <a:bgClr>
              <a:srgbClr val="6633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altLang="uk-UA">
              <a:solidFill>
                <a:srgbClr val="000000"/>
              </a:solidFill>
            </a:endParaRPr>
          </a:p>
        </p:txBody>
      </p:sp>
      <p:pic>
        <p:nvPicPr>
          <p:cNvPr id="4099" name="Picture 6" descr="352132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5832">
            <a:off x="1979613" y="620713"/>
            <a:ext cx="59753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1476375" y="2565400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615173">
            <a:off x="2771775" y="2565400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2484438" y="1268413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5651500" y="4292600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4284663" y="765175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367849">
            <a:off x="6156325" y="2205038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2030317">
            <a:off x="6516688" y="3573463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2195513" y="3933825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468313" y="260350"/>
            <a:ext cx="2879725" cy="865188"/>
          </a:xfrm>
          <a:prstGeom prst="cloudCallout">
            <a:avLst>
              <a:gd name="adj1" fmla="val -34343"/>
              <a:gd name="adj2" fmla="val 41194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uk-UA">
              <a:solidFill>
                <a:srgbClr val="000000"/>
              </a:solidFill>
            </a:endParaRP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-252413" y="188913"/>
            <a:ext cx="2232026" cy="792162"/>
          </a:xfrm>
          <a:prstGeom prst="cloudCallout">
            <a:avLst>
              <a:gd name="adj1" fmla="val -17356"/>
              <a:gd name="adj2" fmla="val 14931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uk-UA">
              <a:solidFill>
                <a:srgbClr val="000000"/>
              </a:solidFill>
            </a:endParaRPr>
          </a:p>
        </p:txBody>
      </p:sp>
      <p:pic>
        <p:nvPicPr>
          <p:cNvPr id="2067" name="Picture 19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2734379">
            <a:off x="5835650" y="1012825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016120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1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Ёжик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975">
            <a:off x="9396413" y="5767388"/>
            <a:ext cx="145732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223036">
            <a:off x="4716463" y="1989138"/>
            <a:ext cx="1225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7465 0.88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4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14549 0.6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06702 0.6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04259 L 0.40139 0.289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11621 C 0.0717 -0.11621 0.12778 -0.04144 0.12778 0.05046 C 0.12778 0.14236 0.0717 0.21713 0.00278 0.21713 C -0.06615 0.21713 -0.12222 0.14236 -0.12222 0.05046 C -0.12222 -0.04144 -0.06615 -0.11621 0.00278 -0.11621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99219 -0.0523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12222 -0.0365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5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54427 0.01019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399 0.4717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82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3148 C -0.07761 -0.11111 -0.07188 -0.33611 0.03489 -0.4699 C 0.14184 -0.60301 0.31041 -0.5949 0.41076 -0.45231 C 0.51076 -0.30926 0.50503 -0.08495 0.39826 0.04861 C 0.29097 0.18218 0.12239 0.17454 0.02222 0.03148 Z " pathEditMode="relative" rAng="13617341" ptsTypes="fffff">
                                      <p:cBhvr>
                                        <p:cTn id="83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2419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8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5" grpId="0" animBg="1"/>
      <p:bldP spid="2065" grpId="1" animBg="1"/>
      <p:bldP spid="2066" grpId="0" animBg="1"/>
      <p:bldP spid="206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270892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1" y="1340768"/>
            <a:ext cx="59046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ПРАЖНЕНИЕ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127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3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Картинки по запросу картинка  измороз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92251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249746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4365104"/>
            <a:ext cx="28985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изморозь</a:t>
            </a:r>
            <a:endParaRPr lang="uk-UA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7597" y="1556792"/>
            <a:ext cx="5928804" cy="14003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5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Проверяйка</a:t>
            </a:r>
            <a:endParaRPr lang="uk-UA" sz="8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2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083147"/>
            <a:ext cx="248791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437112"/>
            <a:ext cx="3077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эскалатор</a:t>
            </a:r>
            <a:endParaRPr lang="uk-UA" sz="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05" y="2170171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56263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365104"/>
            <a:ext cx="28521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изморось</a:t>
            </a:r>
            <a:endParaRPr lang="uk-UA" sz="5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840415"/>
            <a:ext cx="73760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Изморозь, </a:t>
            </a:r>
          </a:p>
          <a:p>
            <a:r>
              <a:rPr lang="ru-RU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изморось, </a:t>
            </a:r>
          </a:p>
          <a:p>
            <a:r>
              <a:rPr lang="ru-RU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эскалатор.</a:t>
            </a:r>
            <a:endParaRPr lang="uk-UA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6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52" y="1268760"/>
            <a:ext cx="6721116" cy="432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9427" y="1412776"/>
            <a:ext cx="6067319" cy="14003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5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Повторяйка</a:t>
            </a:r>
            <a:endParaRPr lang="uk-UA" sz="8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37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6084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3938" y="1196752"/>
            <a:ext cx="5848716" cy="1246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5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Запоминайка</a:t>
            </a:r>
            <a:endParaRPr lang="uk-UA" sz="75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7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608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51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415506" y="5041629"/>
            <a:ext cx="24482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ябрь</a:t>
            </a:r>
            <a:endParaRPr lang="uk-UA" sz="5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772816"/>
            <a:ext cx="7603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  <a:p>
            <a:r>
              <a:rPr lang="ru-RU" sz="45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стр.83</a:t>
            </a:r>
            <a:r>
              <a:rPr lang="ru-RU" sz="4500" b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упр.125 </a:t>
            </a:r>
            <a:r>
              <a:rPr lang="ru-RU" sz="45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(2,3ст.)</a:t>
            </a:r>
            <a:endParaRPr lang="uk-UA" sz="45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5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83264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6375"/>
            <a:ext cx="6096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124744"/>
            <a:ext cx="4958255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Итоговая</a:t>
            </a:r>
            <a:endParaRPr lang="ru-RU" sz="9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812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346"/>
            <a:ext cx="9144000" cy="689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6597352"/>
            <a:ext cx="9108504" cy="260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6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700808"/>
            <a:ext cx="628385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Вспоминайка</a:t>
            </a:r>
            <a:endParaRPr lang="uk-UA" sz="8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281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68052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6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26346"/>
            <a:ext cx="561662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Блок-схема: знак завершения 11"/>
          <p:cNvSpPr/>
          <p:nvPr/>
        </p:nvSpPr>
        <p:spPr>
          <a:xfrm>
            <a:off x="1763688" y="1026346"/>
            <a:ext cx="2592288" cy="458438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54461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лок-схема: знак завершения 4"/>
          <p:cNvSpPr/>
          <p:nvPr/>
        </p:nvSpPr>
        <p:spPr>
          <a:xfrm>
            <a:off x="1979712" y="5013176"/>
            <a:ext cx="2556284" cy="504056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Картинки по запросу мультяшная буква 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302433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9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58</Words>
  <Application>Microsoft Office PowerPoint</Application>
  <PresentationFormat>Экран (4:3)</PresentationFormat>
  <Paragraphs>33</Paragraphs>
  <Slides>41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Тема Office</vt:lpstr>
      <vt:lpstr>1_Оформление по умолчанию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28</cp:revision>
  <dcterms:created xsi:type="dcterms:W3CDTF">2019-11-03T17:01:09Z</dcterms:created>
  <dcterms:modified xsi:type="dcterms:W3CDTF">2019-11-18T16:00:29Z</dcterms:modified>
</cp:coreProperties>
</file>