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79"/>
            <a:ext cx="7772400" cy="4320481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cmeFont" pitchFamily="2" charset="0"/>
              </a:rPr>
              <a:t>Be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ru-RU" sz="6000" dirty="0" smtClean="0"/>
              <a:t>быть, находиться, являться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9931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29600" cy="216024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am          is         are</a:t>
            </a:r>
            <a:endParaRPr lang="ru-RU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9" y="260647"/>
            <a:ext cx="7742813" cy="418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Be 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Am                is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(</a:t>
            </a:r>
            <a:r>
              <a:rPr lang="ru-RU" dirty="0" smtClean="0"/>
              <a:t>я)</a:t>
            </a:r>
            <a:r>
              <a:rPr lang="en-US" dirty="0" smtClean="0"/>
              <a:t>                he (</a:t>
            </a:r>
            <a:r>
              <a:rPr lang="ru-RU" dirty="0" smtClean="0"/>
              <a:t>он)</a:t>
            </a:r>
            <a:r>
              <a:rPr lang="en-US" dirty="0" smtClean="0"/>
              <a:t>                          </a:t>
            </a:r>
            <a:r>
              <a:rPr lang="ru-RU" dirty="0" smtClean="0"/>
              <a:t>    </a:t>
            </a:r>
            <a:r>
              <a:rPr lang="en-US" dirty="0" smtClean="0"/>
              <a:t>we (</a:t>
            </a:r>
            <a:r>
              <a:rPr lang="ru-RU" dirty="0" smtClean="0"/>
              <a:t>мы)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she (</a:t>
            </a:r>
            <a:r>
              <a:rPr lang="ru-RU" dirty="0" smtClean="0"/>
              <a:t>она)</a:t>
            </a:r>
            <a:r>
              <a:rPr lang="en-US" dirty="0" smtClean="0"/>
              <a:t>                       </a:t>
            </a:r>
            <a:r>
              <a:rPr lang="ru-RU" dirty="0" smtClean="0"/>
              <a:t>   </a:t>
            </a:r>
            <a:r>
              <a:rPr lang="en-US" dirty="0" smtClean="0"/>
              <a:t>you (</a:t>
            </a:r>
            <a:r>
              <a:rPr lang="ru-RU" dirty="0" err="1" smtClean="0"/>
              <a:t>ты,вы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it (</a:t>
            </a:r>
            <a:r>
              <a:rPr lang="ru-RU" dirty="0" err="1" smtClean="0"/>
              <a:t>он,она,оно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           </a:t>
            </a:r>
            <a:r>
              <a:rPr lang="ru-RU" dirty="0" smtClean="0"/>
              <a:t>   </a:t>
            </a:r>
            <a:r>
              <a:rPr lang="en-US" dirty="0" smtClean="0"/>
              <a:t>they (</a:t>
            </a:r>
            <a:r>
              <a:rPr lang="ru-RU" dirty="0" smtClean="0"/>
              <a:t>они)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sz="2000" dirty="0" smtClean="0"/>
              <a:t>для животных и предметов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35759" cy="617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8000" dirty="0" smtClean="0"/>
              <a:t>Am</a:t>
            </a:r>
          </a:p>
          <a:p>
            <a:pPr marL="514350" indent="-514350" algn="ctr">
              <a:buAutoNum type="arabicPeriod"/>
            </a:pPr>
            <a:r>
              <a:rPr lang="en-US" sz="8000" dirty="0" smtClean="0"/>
              <a:t>Is</a:t>
            </a:r>
          </a:p>
          <a:p>
            <a:pPr marL="514350" indent="-514350" algn="ctr">
              <a:buAutoNum type="arabicPeriod"/>
            </a:pPr>
            <a:r>
              <a:rPr lang="en-US" sz="8000" dirty="0" smtClean="0"/>
              <a:t>Are</a:t>
            </a:r>
          </a:p>
          <a:p>
            <a:pPr marL="514350" indent="-514350" algn="ctr">
              <a:buAutoNum type="arabicPeriod"/>
            </a:pPr>
            <a:r>
              <a:rPr lang="en-US" sz="8000" dirty="0" smtClean="0"/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8721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18760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100" dirty="0">
                <a:latin typeface="Times New Roman"/>
                <a:ea typeface="NSimSun"/>
                <a:cs typeface="Lucida Sans"/>
              </a:rPr>
              <a:t>+++ – все понял(а</a:t>
            </a:r>
            <a:r>
              <a:rPr lang="ru-RU" kern="100" dirty="0" smtClean="0">
                <a:latin typeface="Times New Roman"/>
                <a:ea typeface="NSimSun"/>
                <a:cs typeface="Lucida Sans"/>
              </a:rPr>
              <a:t>), был(а</a:t>
            </a:r>
            <a:r>
              <a:rPr lang="ru-RU" kern="100" dirty="0">
                <a:latin typeface="Times New Roman"/>
                <a:ea typeface="NSimSun"/>
                <a:cs typeface="Lucida Sans"/>
              </a:rPr>
              <a:t>) очень активным(ой) на уроке.</a:t>
            </a:r>
            <a:endParaRPr lang="ru-RU" sz="2800" kern="100" dirty="0">
              <a:latin typeface="Liberation Serif"/>
              <a:ea typeface="NSimSun"/>
              <a:cs typeface="Lucida Sans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100" dirty="0" smtClean="0">
                <a:latin typeface="Times New Roman"/>
                <a:ea typeface="NSimSun"/>
                <a:cs typeface="Lucida Sans"/>
              </a:rPr>
              <a:t>++ – </a:t>
            </a:r>
            <a:r>
              <a:rPr lang="ru-RU" kern="100" dirty="0">
                <a:latin typeface="Times New Roman"/>
                <a:ea typeface="NSimSun"/>
                <a:cs typeface="Lucida Sans"/>
              </a:rPr>
              <a:t>не всё понял(а), и был(а) не очень активным(ой).</a:t>
            </a:r>
            <a:endParaRPr lang="ru-RU" sz="2800" kern="100" dirty="0">
              <a:latin typeface="Liberation Serif"/>
              <a:ea typeface="NSimSun"/>
              <a:cs typeface="Lucida Sans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kern="100" dirty="0">
                <a:latin typeface="Times New Roman"/>
                <a:ea typeface="NSimSun"/>
                <a:cs typeface="Lucida Sans"/>
              </a:rPr>
              <a:t>+ – </a:t>
            </a:r>
            <a:r>
              <a:rPr lang="ru-RU" kern="100" dirty="0" smtClean="0">
                <a:latin typeface="Times New Roman"/>
                <a:ea typeface="NSimSun"/>
                <a:cs typeface="Lucida Sans"/>
              </a:rPr>
              <a:t>ничего не </a:t>
            </a:r>
            <a:r>
              <a:rPr lang="ru-RU" kern="100" dirty="0">
                <a:latin typeface="Times New Roman"/>
                <a:ea typeface="NSimSun"/>
                <a:cs typeface="Lucida Sans"/>
              </a:rPr>
              <a:t>понял(а), и есть вопросы по новой теме.</a:t>
            </a:r>
            <a:endParaRPr lang="ru-RU" sz="2800" kern="100" dirty="0">
              <a:latin typeface="Liberation Serif"/>
              <a:ea typeface="NSimSun"/>
              <a:cs typeface="Lucida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0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764569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Be  быть, находиться, являться</vt:lpstr>
      <vt:lpstr>am          is         are</vt:lpstr>
      <vt:lpstr>Be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 быть, находиться, являться</dc:title>
  <dc:creator>Kurt Cobain</dc:creator>
  <cp:lastModifiedBy>Mukha Amir</cp:lastModifiedBy>
  <cp:revision>17</cp:revision>
  <dcterms:created xsi:type="dcterms:W3CDTF">2021-11-30T02:43:18Z</dcterms:created>
  <dcterms:modified xsi:type="dcterms:W3CDTF">2023-01-29T20:11:10Z</dcterms:modified>
</cp:coreProperties>
</file>