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82" r:id="rId13"/>
    <p:sldId id="273" r:id="rId14"/>
    <p:sldId id="267" r:id="rId15"/>
    <p:sldId id="268" r:id="rId16"/>
    <p:sldId id="270" r:id="rId17"/>
    <p:sldId id="272" r:id="rId18"/>
    <p:sldId id="271" r:id="rId19"/>
    <p:sldId id="278" r:id="rId20"/>
    <p:sldId id="279" r:id="rId21"/>
    <p:sldId id="274" r:id="rId22"/>
    <p:sldId id="275" r:id="rId23"/>
    <p:sldId id="276" r:id="rId24"/>
    <p:sldId id="277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C7B90-5A68-4530-A777-226032F08D57}" type="datetimeFigureOut">
              <a:rPr lang="ru-RU" smtClean="0"/>
              <a:pPr/>
              <a:t>24.02.2023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CAA08-9C0E-489D-880A-14A5C71EA8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5"/>
            <a:ext cx="7772400" cy="194421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Homeless Animals.</a:t>
            </a:r>
            <a:b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Shelters</a:t>
            </a:r>
            <a:b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endParaRPr lang="ru-RU" b="1" dirty="0">
              <a:solidFill>
                <a:srgbClr val="C00000"/>
              </a:solidFill>
              <a:cs typeface="Andalus" pitchFamily="18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708920"/>
            <a:ext cx="6400800" cy="136815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Saving an animal,                                      we save a person in ourselves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endParaRPr lang="ru-RU" dirty="0"/>
          </a:p>
        </p:txBody>
      </p:sp>
      <p:pic>
        <p:nvPicPr>
          <p:cNvPr id="10242" name="Picture 2" descr="C:\Users\Galina\Desktop\бездомные животные\DSCN0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endParaRPr lang="ru-RU" dirty="0"/>
          </a:p>
        </p:txBody>
      </p:sp>
      <p:pic>
        <p:nvPicPr>
          <p:cNvPr id="12291" name="Picture 3" descr="C:\Users\Galina\Desktop\бездомные животные\DSCN0940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366" y="1600200"/>
            <a:ext cx="478126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endParaRPr lang="ru-RU" dirty="0"/>
          </a:p>
        </p:txBody>
      </p:sp>
      <p:pic>
        <p:nvPicPr>
          <p:cNvPr id="1026" name="Picture 2" descr="C:\Users\Galina\Desktop\бездомные животные\eSu0G-5-eD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endParaRPr lang="ru-RU" dirty="0"/>
          </a:p>
        </p:txBody>
      </p:sp>
      <p:pic>
        <p:nvPicPr>
          <p:cNvPr id="18434" name="Picture 2" descr="C:\Users\Galina\Desktop\бездомные животные\DSCN09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b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alabai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266" name="Picture 2" descr="C:\Users\Galina\Desktop\бездомные животные\DSCN093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9372" y="1600200"/>
            <a:ext cx="652525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b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Rhodesian Ridgeback  or 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African Lion Hound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cs typeface="Andalus" pitchFamily="18" charset="-78"/>
            </a:endParaRPr>
          </a:p>
        </p:txBody>
      </p:sp>
      <p:pic>
        <p:nvPicPr>
          <p:cNvPr id="13314" name="Picture 2" descr="C:\Users\Galina\Desktop\бездомные животные\DSCN0945 - копия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8856" y="1600200"/>
            <a:ext cx="436628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r>
              <a:rPr lang="en-US" sz="3200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sz="3200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Rhodesian Ridgeback  or  African Lion Hound</a:t>
            </a:r>
            <a:endParaRPr lang="ru-RU" sz="3200" dirty="0"/>
          </a:p>
        </p:txBody>
      </p:sp>
      <p:pic>
        <p:nvPicPr>
          <p:cNvPr id="14338" name="Picture 2" descr="C:\Users\Galina\Desktop\бездомные животные\Gn-gjgCeWj8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6857" y="1600200"/>
            <a:ext cx="503028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b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cats</a:t>
            </a:r>
            <a:endParaRPr lang="ru-RU" dirty="0"/>
          </a:p>
        </p:txBody>
      </p:sp>
      <p:pic>
        <p:nvPicPr>
          <p:cNvPr id="15363" name="Picture 3" descr="C:\Users\Galina\Desktop\бездомные животные\nwZvLsefpm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620" y="1600200"/>
            <a:ext cx="2543759" cy="4525963"/>
          </a:xfrm>
          <a:prstGeom prst="rect">
            <a:avLst/>
          </a:prstGeom>
          <a:noFill/>
        </p:spPr>
      </p:pic>
      <p:pic>
        <p:nvPicPr>
          <p:cNvPr id="15364" name="Picture 4" descr="C:\Users\Galina\Desktop\бездомные животные\9ao-jmIZfZs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2510" y="1600200"/>
            <a:ext cx="262797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b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cats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6" name="Picture 2" descr="C:\Users\Galina\Desktop\бездомные животные\DSCN09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b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endParaRPr lang="ru-RU" dirty="0"/>
          </a:p>
        </p:txBody>
      </p:sp>
      <p:pic>
        <p:nvPicPr>
          <p:cNvPr id="1026" name="Picture 2" descr="C:\Users\Galina\Desktop\бездомные животные\ybWfzwF0MPw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559" y="1600200"/>
            <a:ext cx="822688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REASONS</a:t>
            </a:r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 </a:t>
            </a:r>
            <a:b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why animals get to animal shelters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ndalus" pitchFamily="18" charset="-78"/>
            </a:endParaRPr>
          </a:p>
        </p:txBody>
      </p:sp>
      <p:pic>
        <p:nvPicPr>
          <p:cNvPr id="2050" name="Picture 2" descr="C:\Users\Galina\Desktop\бездомные животные\бд0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268" y="1600200"/>
            <a:ext cx="583546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Galina\Desktop\бездомные животные\Центр помощи животным Восточный Крым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0088" y="350724"/>
            <a:ext cx="5554240" cy="5788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The Passive Voice  (to be +V</a:t>
            </a:r>
            <a:r>
              <a:rPr lang="en-US" sz="2800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3</a:t>
            </a:r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)</a:t>
            </a:r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transform from Active into Passive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Andalus" pitchFamily="18" charset="-78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Sergey founded this animal shelter.</a:t>
            </a:r>
            <a:endParaRPr lang="ru-RU" dirty="0">
              <a:cs typeface="Andalus" pitchFamily="18" charset="-78"/>
            </a:endParaRP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The vet operates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injured animals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</a:t>
            </a:r>
            <a:endParaRPr lang="ru-RU" dirty="0">
              <a:cs typeface="Andalus" pitchFamily="18" charset="-78"/>
            </a:endParaRP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The vet 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sterilizes stray and homeless animals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</a:t>
            </a:r>
            <a:endParaRPr lang="ru-RU" dirty="0">
              <a:cs typeface="Andalus" pitchFamily="18" charset="-78"/>
            </a:endParaRP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The vet chips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stray animals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</a:t>
            </a:r>
            <a:endParaRPr lang="ru-RU" dirty="0">
              <a:cs typeface="Andalus" pitchFamily="18" charset="-78"/>
            </a:endParaRP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Staff members treat sick animals.</a:t>
            </a:r>
            <a:endParaRPr lang="ru-RU" dirty="0">
              <a:cs typeface="Andalus" pitchFamily="18" charset="-78"/>
            </a:endParaRP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Staff members and volunteers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remove 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neglected  animals from bad owners.</a:t>
            </a:r>
            <a:endParaRPr lang="ru-RU" dirty="0">
              <a:cs typeface="Andalus" pitchFamily="18" charset="-78"/>
            </a:endParaRPr>
          </a:p>
          <a:p>
            <a:pPr lvl="0"/>
            <a:r>
              <a:rPr lang="en-US" dirty="0">
                <a:latin typeface="Andalus" pitchFamily="18" charset="-78"/>
                <a:cs typeface="Andalus" pitchFamily="18" charset="-78"/>
              </a:rPr>
              <a:t>The vet inoculates animals.</a:t>
            </a:r>
            <a:endParaRPr lang="ru-RU" dirty="0">
              <a:cs typeface="Andalus" pitchFamily="18" charset="-78"/>
            </a:endParaRPr>
          </a:p>
          <a:p>
            <a:pPr lvl="0"/>
            <a:r>
              <a:rPr lang="en-US" dirty="0" err="1">
                <a:latin typeface="Andalus" pitchFamily="18" charset="-78"/>
                <a:cs typeface="Andalus" pitchFamily="18" charset="-78"/>
              </a:rPr>
              <a:t>Cynologists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 train 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animals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.</a:t>
            </a:r>
            <a:endParaRPr lang="ru-RU" dirty="0">
              <a:cs typeface="Andalus" pitchFamily="18" charset="-78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The Passive Voice  (to be +V</a:t>
            </a:r>
            <a:r>
              <a:rPr lang="en-US" sz="4000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3</a:t>
            </a:r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)</a:t>
            </a:r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transform from Active into Passive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sz="3500" dirty="0">
                <a:latin typeface="Andalus" pitchFamily="18" charset="-78"/>
                <a:cs typeface="Andalus" pitchFamily="18" charset="-78"/>
              </a:rPr>
              <a:t>Staff members clean animals’ cages.</a:t>
            </a:r>
            <a:endParaRPr lang="ru-RU" sz="3500" dirty="0">
              <a:cs typeface="Andalus" pitchFamily="18" charset="-78"/>
            </a:endParaRPr>
          </a:p>
          <a:p>
            <a:pPr lvl="0"/>
            <a:r>
              <a:rPr lang="en-US" sz="3500" dirty="0">
                <a:latin typeface="Andalus" pitchFamily="18" charset="-78"/>
                <a:cs typeface="Andalus" pitchFamily="18" charset="-78"/>
              </a:rPr>
              <a:t> Volunteers explain people how to look after </a:t>
            </a:r>
            <a:r>
              <a:rPr lang="en-US" sz="3500" dirty="0" smtClean="0">
                <a:latin typeface="Andalus" pitchFamily="18" charset="-78"/>
                <a:cs typeface="Andalus" pitchFamily="18" charset="-78"/>
              </a:rPr>
              <a:t>their pets </a:t>
            </a:r>
            <a:r>
              <a:rPr lang="en-US" sz="3500" dirty="0">
                <a:latin typeface="Andalus" pitchFamily="18" charset="-78"/>
                <a:cs typeface="Andalus" pitchFamily="18" charset="-78"/>
              </a:rPr>
              <a:t>properly.</a:t>
            </a:r>
            <a:endParaRPr lang="ru-RU" sz="3500" dirty="0">
              <a:cs typeface="Andalus" pitchFamily="18" charset="-78"/>
            </a:endParaRPr>
          </a:p>
          <a:p>
            <a:pPr lvl="0"/>
            <a:r>
              <a:rPr lang="en-US" sz="3500" dirty="0">
                <a:latin typeface="Andalus" pitchFamily="18" charset="-78"/>
                <a:cs typeface="Andalus" pitchFamily="18" charset="-78"/>
              </a:rPr>
              <a:t> Volunteers help people to choose a pet.</a:t>
            </a:r>
            <a:endParaRPr lang="ru-RU" sz="3500" dirty="0">
              <a:cs typeface="Andalus" pitchFamily="18" charset="-78"/>
            </a:endParaRPr>
          </a:p>
          <a:p>
            <a:pPr lvl="0"/>
            <a:r>
              <a:rPr lang="en-US" sz="3500" dirty="0">
                <a:latin typeface="Andalus" pitchFamily="18" charset="-78"/>
                <a:cs typeface="Andalus" pitchFamily="18" charset="-78"/>
              </a:rPr>
              <a:t> Volunteers raise money for charity.</a:t>
            </a:r>
            <a:endParaRPr lang="ru-RU" sz="3500" dirty="0">
              <a:cs typeface="Andalus" pitchFamily="18" charset="-78"/>
            </a:endParaRPr>
          </a:p>
          <a:p>
            <a:pPr lvl="0"/>
            <a:r>
              <a:rPr lang="en-US" sz="3500" dirty="0">
                <a:latin typeface="Andalus" pitchFamily="18" charset="-78"/>
                <a:cs typeface="Andalus" pitchFamily="18" charset="-78"/>
              </a:rPr>
              <a:t> Volunteers encourage people to donate money for charity.</a:t>
            </a:r>
            <a:endParaRPr lang="ru-RU" sz="3500" dirty="0">
              <a:cs typeface="Andalus" pitchFamily="18" charset="-78"/>
            </a:endParaRPr>
          </a:p>
          <a:p>
            <a:pPr lvl="0"/>
            <a:r>
              <a:rPr lang="en-US" sz="3500" dirty="0">
                <a:latin typeface="Andalus" pitchFamily="18" charset="-78"/>
                <a:cs typeface="Andalus" pitchFamily="18" charset="-78"/>
              </a:rPr>
              <a:t> Volunteers answer phone calls.</a:t>
            </a:r>
            <a:endParaRPr lang="ru-RU" sz="3500" dirty="0">
              <a:cs typeface="Andalus" pitchFamily="18" charset="-78"/>
            </a:endParaRPr>
          </a:p>
          <a:p>
            <a:pPr lvl="0"/>
            <a:r>
              <a:rPr lang="en-US" sz="3500" dirty="0">
                <a:latin typeface="Andalus" pitchFamily="18" charset="-78"/>
                <a:cs typeface="Andalus" pitchFamily="18" charset="-78"/>
              </a:rPr>
              <a:t> An administrator  answers  phone calls.</a:t>
            </a:r>
            <a:endParaRPr lang="ru-RU" sz="3500" dirty="0">
              <a:cs typeface="Andalus" pitchFamily="18" charset="-78"/>
            </a:endParaRPr>
          </a:p>
          <a:p>
            <a:pPr lvl="0"/>
            <a:r>
              <a:rPr lang="en-US" sz="3500" dirty="0">
                <a:latin typeface="Andalus" pitchFamily="18" charset="-78"/>
                <a:cs typeface="Andalus" pitchFamily="18" charset="-78"/>
              </a:rPr>
              <a:t> Volunteers assist vets in operations.</a:t>
            </a:r>
            <a:endParaRPr lang="ru-RU" sz="3500" dirty="0">
              <a:cs typeface="Andalus" pitchFamily="18" charset="-78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The Passive Voice  (to be +V</a:t>
            </a:r>
            <a:r>
              <a:rPr lang="en-US" sz="4000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3</a:t>
            </a:r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)</a:t>
            </a:r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transform from Active into Pass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lvl="0"/>
            <a:r>
              <a:rPr lang="en-US" sz="8600" dirty="0" smtClean="0">
                <a:latin typeface="Andalus" pitchFamily="18" charset="-78"/>
                <a:cs typeface="Andalus" pitchFamily="18" charset="-78"/>
              </a:rPr>
              <a:t>Many </a:t>
            </a:r>
            <a:r>
              <a:rPr lang="en-US" sz="8600" dirty="0">
                <a:latin typeface="Andalus" pitchFamily="18" charset="-78"/>
                <a:cs typeface="Andalus" pitchFamily="18" charset="-78"/>
              </a:rPr>
              <a:t>people visit animal shelters.</a:t>
            </a:r>
            <a:endParaRPr lang="ru-RU" sz="8600" dirty="0">
              <a:cs typeface="Andalus" pitchFamily="18" charset="-78"/>
            </a:endParaRPr>
          </a:p>
          <a:p>
            <a:pPr lvl="0"/>
            <a:r>
              <a:rPr lang="en-US" sz="8600" dirty="0" smtClean="0">
                <a:latin typeface="Andalus" pitchFamily="18" charset="-78"/>
                <a:cs typeface="Andalus" pitchFamily="18" charset="-78"/>
              </a:rPr>
              <a:t>Bad </a:t>
            </a:r>
            <a:r>
              <a:rPr lang="en-US" sz="8600" dirty="0">
                <a:latin typeface="Andalus" pitchFamily="18" charset="-78"/>
                <a:cs typeface="Andalus" pitchFamily="18" charset="-78"/>
              </a:rPr>
              <a:t>owners neglect sick animals.</a:t>
            </a:r>
            <a:endParaRPr lang="ru-RU" sz="8600" dirty="0">
              <a:cs typeface="Andalus" pitchFamily="18" charset="-78"/>
            </a:endParaRPr>
          </a:p>
          <a:p>
            <a:pPr lvl="0"/>
            <a:r>
              <a:rPr lang="en-US" sz="8600" dirty="0" smtClean="0">
                <a:latin typeface="Andalus" pitchFamily="18" charset="-78"/>
                <a:cs typeface="Andalus" pitchFamily="18" charset="-78"/>
              </a:rPr>
              <a:t>Bad </a:t>
            </a:r>
            <a:r>
              <a:rPr lang="en-US" sz="8600" dirty="0">
                <a:latin typeface="Andalus" pitchFamily="18" charset="-78"/>
                <a:cs typeface="Andalus" pitchFamily="18" charset="-78"/>
              </a:rPr>
              <a:t>owners abandon animals when they are tired of them.</a:t>
            </a:r>
            <a:endParaRPr lang="ru-RU" sz="8600" dirty="0">
              <a:cs typeface="Andalus" pitchFamily="18" charset="-78"/>
            </a:endParaRPr>
          </a:p>
          <a:p>
            <a:pPr lvl="0"/>
            <a:r>
              <a:rPr lang="en-US" sz="8600" dirty="0" smtClean="0">
                <a:latin typeface="Andalus" pitchFamily="18" charset="-78"/>
                <a:cs typeface="Andalus" pitchFamily="18" charset="-78"/>
              </a:rPr>
              <a:t>All </a:t>
            </a:r>
            <a:r>
              <a:rPr lang="en-US" sz="8600" dirty="0">
                <a:latin typeface="Andalus" pitchFamily="18" charset="-78"/>
                <a:cs typeface="Andalus" pitchFamily="18" charset="-78"/>
              </a:rPr>
              <a:t>people should take care of their pets properly.</a:t>
            </a:r>
            <a:endParaRPr lang="ru-RU" sz="8600" dirty="0">
              <a:cs typeface="Andalus" pitchFamily="18" charset="-78"/>
            </a:endParaRPr>
          </a:p>
          <a:p>
            <a:pPr lvl="0"/>
            <a:r>
              <a:rPr lang="en-US" sz="8600" dirty="0" smtClean="0">
                <a:latin typeface="Andalus" pitchFamily="18" charset="-78"/>
                <a:cs typeface="Andalus" pitchFamily="18" charset="-78"/>
              </a:rPr>
              <a:t>All </a:t>
            </a:r>
            <a:r>
              <a:rPr lang="en-US" sz="8600" dirty="0">
                <a:latin typeface="Andalus" pitchFamily="18" charset="-78"/>
                <a:cs typeface="Andalus" pitchFamily="18" charset="-78"/>
              </a:rPr>
              <a:t>pet-owners must take their pets to the vet on time.</a:t>
            </a:r>
            <a:endParaRPr lang="ru-RU" sz="8600" dirty="0">
              <a:cs typeface="Andalus" pitchFamily="18" charset="-78"/>
            </a:endParaRPr>
          </a:p>
          <a:p>
            <a:pPr lvl="0"/>
            <a:r>
              <a:rPr lang="en-US" sz="8600" dirty="0" smtClean="0">
                <a:latin typeface="Andalus" pitchFamily="18" charset="-78"/>
                <a:cs typeface="Andalus" pitchFamily="18" charset="-78"/>
              </a:rPr>
              <a:t>Local authorities must fine owners for keeping their pets badly.</a:t>
            </a:r>
            <a:endParaRPr lang="ru-RU" sz="8600" dirty="0">
              <a:cs typeface="Andalus" pitchFamily="18" charset="-78"/>
            </a:endParaRPr>
          </a:p>
          <a:p>
            <a:pPr lvl="0"/>
            <a:r>
              <a:rPr lang="en-US" sz="8600" dirty="0" smtClean="0">
                <a:latin typeface="Andalus" pitchFamily="18" charset="-78"/>
                <a:cs typeface="Andalus" pitchFamily="18" charset="-78"/>
              </a:rPr>
              <a:t>Dog handlers re-educate aggressive dogs.</a:t>
            </a:r>
            <a:endParaRPr lang="ru-RU" sz="8600" dirty="0">
              <a:cs typeface="Andalus" pitchFamily="18" charset="-78"/>
            </a:endParaRPr>
          </a:p>
          <a:p>
            <a:endParaRPr lang="ru-RU" dirty="0"/>
          </a:p>
          <a:p>
            <a:pPr lvl="0">
              <a:buNone/>
            </a:pPr>
            <a:r>
              <a:rPr lang="en-US" dirty="0"/>
              <a:t> </a:t>
            </a:r>
            <a:endParaRPr lang="ru-RU" dirty="0"/>
          </a:p>
          <a:p>
            <a:pPr>
              <a:buNone/>
            </a:pPr>
            <a:r>
              <a:rPr lang="en-US" dirty="0"/>
              <a:t> 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Stray animal aggression</a:t>
            </a:r>
            <a:endParaRPr lang="ru-RU" sz="3200" b="1" dirty="0">
              <a:solidFill>
                <a:schemeClr val="tx2">
                  <a:lumMod val="75000"/>
                </a:schemeClr>
              </a:solidFill>
              <a:cs typeface="Andalus" pitchFamily="18" charset="-78"/>
            </a:endParaRPr>
          </a:p>
        </p:txBody>
      </p:sp>
      <p:pic>
        <p:nvPicPr>
          <p:cNvPr id="22530" name="Picture 2" descr="C:\Users\Galina\Desktop\зш7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82313"/>
            <a:ext cx="8229600" cy="4161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Conclusion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23554" name="Picture 2" descr="C:\Users\Galina\Desktop\бездомные животные\бп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114" y="1857358"/>
            <a:ext cx="3887771" cy="4011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Conclusion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People make animals stray and homeless, therefore it is up to people to solve this problem.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There are no bad animals, there are bad masters.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We are responsible for those  who we tamed.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Saving an animal, we save a person in ourselves.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Andalus" pitchFamily="18" charset="-78"/>
              <a:cs typeface="Andalus" pitchFamily="18" charset="-78"/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cs typeface="Andalus" pitchFamily="18" charset="-78"/>
            </a:endParaRPr>
          </a:p>
          <a:p>
            <a:endParaRPr lang="en-US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Rules for Customers at the Zoo Shop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To have a Pet MEANS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: </a:t>
            </a:r>
            <a:endParaRPr lang="ru-RU" dirty="0">
              <a:solidFill>
                <a:schemeClr val="accent1">
                  <a:lumMod val="75000"/>
                </a:schemeClr>
              </a:solidFill>
              <a:cs typeface="Andalus" pitchFamily="18" charset="-78"/>
            </a:endParaRPr>
          </a:p>
        </p:txBody>
      </p:sp>
      <p:pic>
        <p:nvPicPr>
          <p:cNvPr id="3074" name="Picture 2" descr="C:\Users\Galina\Desktop\зш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8084" y="1600200"/>
            <a:ext cx="4467831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Work at the Animal Shelter</a:t>
            </a:r>
            <a:endParaRPr lang="ru-RU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4098" name="Picture 2" descr="C:\Users\Galina\Desktop\зш3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15745"/>
            <a:ext cx="4038600" cy="3094872"/>
          </a:xfrm>
          <a:prstGeom prst="rect">
            <a:avLst/>
          </a:prstGeom>
          <a:noFill/>
        </p:spPr>
      </p:pic>
      <p:pic>
        <p:nvPicPr>
          <p:cNvPr id="4099" name="Picture 3" descr="C:\Users\Galina\Desktop\зш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22136"/>
            <a:ext cx="4038600" cy="3082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endParaRPr lang="ru-RU" dirty="0">
              <a:solidFill>
                <a:srgbClr val="C00000"/>
              </a:solidFill>
              <a:cs typeface="Andalus" pitchFamily="18" charset="-78"/>
            </a:endParaRPr>
          </a:p>
        </p:txBody>
      </p:sp>
      <p:pic>
        <p:nvPicPr>
          <p:cNvPr id="5122" name="Picture 2" descr="C:\Users\Galina\Desktop\бездомные животные\7LL60woWgjs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596" y="1600200"/>
            <a:ext cx="6906808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Andalus" pitchFamily="18" charset="-78"/>
                <a:cs typeface="Andalus" pitchFamily="18" charset="-78"/>
              </a:rPr>
              <a:t>a veterinary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Galina\Desktop\зш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601" y="1600200"/>
            <a:ext cx="757679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/>
            </a:r>
            <a:br>
              <a:rPr lang="en-US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an animal 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Andalus" pitchFamily="18" charset="-78"/>
                <a:cs typeface="Andalus" pitchFamily="18" charset="-78"/>
              </a:rPr>
              <a:t>resuscitator </a:t>
            </a:r>
            <a:endParaRPr lang="ru-RU" sz="3600" b="1" dirty="0">
              <a:solidFill>
                <a:schemeClr val="tx2">
                  <a:lumMod val="75000"/>
                </a:schemeClr>
              </a:solidFill>
              <a:cs typeface="Andalus" pitchFamily="18" charset="-78"/>
            </a:endParaRPr>
          </a:p>
        </p:txBody>
      </p:sp>
      <p:pic>
        <p:nvPicPr>
          <p:cNvPr id="7170" name="Picture 2" descr="C:\Users\Galina\Desktop\бездомные животные\DSCN094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15" y="1600200"/>
            <a:ext cx="504837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endParaRPr lang="ru-RU" dirty="0"/>
          </a:p>
        </p:txBody>
      </p:sp>
      <p:pic>
        <p:nvPicPr>
          <p:cNvPr id="8194" name="Picture 2" descr="C:\Users\Galina\Desktop\бездомные животные\ImsUplFhed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11521"/>
            <a:ext cx="8229600" cy="3703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Andalus" pitchFamily="18" charset="-78"/>
                <a:cs typeface="Andalus" pitchFamily="18" charset="-78"/>
              </a:rPr>
              <a:t>Animal Shelter ‘Eastern Crimea’</a:t>
            </a:r>
            <a:endParaRPr lang="ru-RU" dirty="0"/>
          </a:p>
        </p:txBody>
      </p:sp>
      <p:pic>
        <p:nvPicPr>
          <p:cNvPr id="9218" name="Picture 2" descr="C:\Users\Galina\Desktop\бездомные животные\DSCN0944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883" y="1600200"/>
            <a:ext cx="5092233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371</Words>
  <Application>Microsoft Office PowerPoint</Application>
  <PresentationFormat>Экран (4:3)</PresentationFormat>
  <Paragraphs>57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Homeless Animals. Animal Shelters </vt:lpstr>
      <vt:lpstr>REASONS  why animals get to animal shelters</vt:lpstr>
      <vt:lpstr>Rules for Customers at the Zoo Shop To have a Pet MEANS: </vt:lpstr>
      <vt:lpstr>Work at the Animal Shelter</vt:lpstr>
      <vt:lpstr>Animal Shelter ‘Eastern Crimea’</vt:lpstr>
      <vt:lpstr>Animal Shelter ‘Eastern Crimea’ a veterinary</vt:lpstr>
      <vt:lpstr>Animal Shelter ‘Eastern Crimea’ an animal resuscitator </vt:lpstr>
      <vt:lpstr>Animal Shelter ‘Eastern Crimea’</vt:lpstr>
      <vt:lpstr>Animal Shelter ‘Eastern Crimea’</vt:lpstr>
      <vt:lpstr>Animal Shelter ‘Eastern Crimea’</vt:lpstr>
      <vt:lpstr>Animal Shelter ‘Eastern Crimea’</vt:lpstr>
      <vt:lpstr>Animal Shelter ‘Eastern Crimea’</vt:lpstr>
      <vt:lpstr>Animal Shelter ‘Eastern Crimea’</vt:lpstr>
      <vt:lpstr>Animal Shelter ‘Eastern Crimea’ alabai</vt:lpstr>
      <vt:lpstr>Animal Shelter ‘Eastern Crimea’ Rhodesian Ridgeback  or  African Lion Hound</vt:lpstr>
      <vt:lpstr>Animal Shelter ‘Eastern Crimea’ Rhodesian Ridgeback  or  African Lion Hound</vt:lpstr>
      <vt:lpstr>Animal Shelter ‘Eastern Crimea’ cats</vt:lpstr>
      <vt:lpstr>Animal Shelter ‘Eastern Crimea’ cats</vt:lpstr>
      <vt:lpstr> Animal Shelter ‘Eastern Crimea’ </vt:lpstr>
      <vt:lpstr>Слайд 20</vt:lpstr>
      <vt:lpstr>The Passive Voice  (to be +V3) transform from Active into Passive</vt:lpstr>
      <vt:lpstr>The Passive Voice  (to be +V3) transform from Active into Passive</vt:lpstr>
      <vt:lpstr>The Passive Voice  (to be +V3) transform from Active into Pass</vt:lpstr>
      <vt:lpstr>Stray animal aggression</vt:lpstr>
      <vt:lpstr>Conclusion 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Homeless Animals. Animal Shelters</dc:title>
  <dc:creator>Galina</dc:creator>
  <cp:lastModifiedBy>Galina</cp:lastModifiedBy>
  <cp:revision>47</cp:revision>
  <dcterms:created xsi:type="dcterms:W3CDTF">2023-02-21T11:52:04Z</dcterms:created>
  <dcterms:modified xsi:type="dcterms:W3CDTF">2023-02-24T08:30:20Z</dcterms:modified>
</cp:coreProperties>
</file>