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5"/>
  </p:notesMasterIdLst>
  <p:handoutMasterIdLst>
    <p:handoutMasterId r:id="rId16"/>
  </p:handoutMasterIdLst>
  <p:sldIdLst>
    <p:sldId id="256" r:id="rId4"/>
    <p:sldId id="286" r:id="rId5"/>
    <p:sldId id="294" r:id="rId6"/>
    <p:sldId id="307" r:id="rId7"/>
    <p:sldId id="265" r:id="rId8"/>
    <p:sldId id="293" r:id="rId9"/>
    <p:sldId id="297" r:id="rId10"/>
    <p:sldId id="299" r:id="rId11"/>
    <p:sldId id="296" r:id="rId12"/>
    <p:sldId id="28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9455" autoAdjust="0"/>
  </p:normalViewPr>
  <p:slideViewPr>
    <p:cSldViewPr snapToGrid="0">
      <p:cViewPr varScale="1">
        <p:scale>
          <a:sx n="66" d="100"/>
          <a:sy n="66" d="100"/>
        </p:scale>
        <p:origin x="1314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37512-E867-4BD9-B1DC-7FDDB492E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A32FB-9563-4DDB-84B0-3B5918A19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2B0F-4B21-488B-8301-A59D1BB9A12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7EFB-C7AA-4DEF-934D-2212E1B669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D43F-C9F2-48A6-89A5-A9F97F9AA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0EA-AD41-4BB9-948E-A6C7D45D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3F892-3453-48E6-A4CD-A8ECB07B863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FD487-B6E3-4803-AA93-08FAF0DFA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7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D487-B6E3-4803-AA93-08FAF0DFA0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0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A5A484-D6B9-4D71-9325-440B0D4886BB}"/>
              </a:ext>
            </a:extLst>
          </p:cNvPr>
          <p:cNvSpPr/>
          <p:nvPr userDrawn="1"/>
        </p:nvSpPr>
        <p:spPr>
          <a:xfrm>
            <a:off x="4211053" y="256674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571BDD-DC53-4783-BC23-C258AB2F2887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A6323D-E0BB-4C95-A657-59AB1363F8D2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F39705-C57A-4AE0-983C-3D5BB3589718}"/>
              </a:ext>
            </a:extLst>
          </p:cNvPr>
          <p:cNvSpPr/>
          <p:nvPr userDrawn="1"/>
        </p:nvSpPr>
        <p:spPr>
          <a:xfrm>
            <a:off x="5638800" y="4475747"/>
            <a:ext cx="562836" cy="164901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31151A-88E1-4969-8B6A-F56A890F199F}"/>
              </a:ext>
            </a:extLst>
          </p:cNvPr>
          <p:cNvSpPr/>
          <p:nvPr userDrawn="1"/>
        </p:nvSpPr>
        <p:spPr>
          <a:xfrm flipH="1">
            <a:off x="7491447" y="0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990270-BEE2-497F-A317-5ED687020DF8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824450-2616-4C2B-9604-7D0351D28DF4}"/>
              </a:ext>
            </a:extLst>
          </p:cNvPr>
          <p:cNvSpPr/>
          <p:nvPr userDrawn="1"/>
        </p:nvSpPr>
        <p:spPr>
          <a:xfrm flipH="1">
            <a:off x="9105042" y="4828674"/>
            <a:ext cx="184592" cy="1772652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FF57CF-02B5-4934-BB1F-879EBEDFC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3F614A-BD4F-4B78-BF78-FA7A5010B5B9}"/>
              </a:ext>
            </a:extLst>
          </p:cNvPr>
          <p:cNvSpPr/>
          <p:nvPr userDrawn="1"/>
        </p:nvSpPr>
        <p:spPr>
          <a:xfrm rot="506545">
            <a:off x="10048199" y="3656438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E7A02-D169-4E89-B9C7-0E428D2A49D6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43436B-46C1-469C-9DD5-D3838A85C3BC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2A5E49-AF61-42EB-B6AF-66DDB7DB1DD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50F129-15D1-4E3B-954A-CBA5B71550B1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11E7D4-E016-46A7-A452-2E265ADC01CC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59EB11-EBD3-4437-9F34-AFBC3707E104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AB7C8A5-4E4F-4B62-93D6-189CB2161546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38DF48-6AAF-4321-83FC-42BD1D12C9F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6F2B31-7A47-46A0-913E-78255F3A7B34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F1F7FF-444B-40D3-A4AA-40C075530BE7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F9B07-ED3F-4F97-8228-9A766C19ED48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DB2FFB-BB16-49B5-81C2-983D6D02D860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1693A7-707E-4960-A41E-699F431F9301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9722B66-2C81-4964-B945-6D04F873D52E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B4B98D-6314-4608-80F7-89B5D87159D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089BA62-CE82-4D25-A5E3-28C6B41A256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AACDD5-39E6-48AB-A956-6DD59FE244F6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6B9631-7D63-4350-B220-EB6098369AB9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45ACB7-0DA4-4466-8175-D6E94564E5CB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D0BB18-1A40-46FD-A507-7032394C027B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D2BE51C-183B-42AE-A6F2-CCBB84EFF696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8B603F8-C243-449D-B208-A194DAD19352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F13737-2129-40EA-AB7C-15AE74DE7C9C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080DF7-132A-4FB9-A7CF-0E1E9E275C9B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726207-CCED-48DE-8374-65B03C88CE6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5A4BB1-8836-4D84-8A23-2E6AC02A1D10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C1610C-DDA3-4350-BEC6-80ED4E19FC41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C2DD5AF-3CA4-4B7B-9A0D-B2ACB651F6D5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6DBD4F-38BE-45EC-A609-6202A2E24862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05DFB5-ED9B-4FA3-AAD1-E21DCBBCFDED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0BD301B-73A6-40A9-A79A-133C4A70E39F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8881E9-1356-4715-B469-5D8C21656F25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EF87BB-039F-4BF1-BE44-44415B82202B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E51C2E-4431-491D-ACAA-6EB210F1B67E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BD4133-BB89-4965-BF7E-599018EAD140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FD6F4D-3C08-4E35-AAA6-178D7777F93D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1280EB-B68A-4E53-B0F2-E4022291C98B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619A155-E30A-4A8F-81DA-B0DB4B9645A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D93D41E-5301-45E2-A6AB-508D0D8F785F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613E91-AFD7-4F3A-BA37-82116286FE12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021BA-3DD8-438E-A5E3-6C4396F670D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6728B0-7F28-4D3F-97DF-1185ABF78D34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15978B-FAAE-445B-9955-9F8616BEF551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9088FD-39CD-4593-8138-A1632A96D229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FE66FC4-93AE-4E03-8158-CF2634667CFE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ED3406-E402-4482-8DCE-9B244A6DD77B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00">
            <a:extLst>
              <a:ext uri="{FF2B5EF4-FFF2-40B4-BE49-F238E27FC236}">
                <a16:creationId xmlns:a16="http://schemas.microsoft.com/office/drawing/2014/main" id="{4E761F38-86B6-4DBD-9A18-3942EFBD6681}"/>
              </a:ext>
            </a:extLst>
          </p:cNvPr>
          <p:cNvGrpSpPr/>
          <p:nvPr userDrawn="1"/>
        </p:nvGrpSpPr>
        <p:grpSpPr>
          <a:xfrm rot="13507739">
            <a:off x="10777750" y="4722971"/>
            <a:ext cx="1552899" cy="2914586"/>
            <a:chOff x="9770176" y="2870964"/>
            <a:chExt cx="829627" cy="1557100"/>
          </a:xfrm>
          <a:solidFill>
            <a:schemeClr val="bg1">
              <a:alpha val="6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2748EB-04F7-46BD-83D5-D3F271F1ABF1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A677E1-5A14-49EE-97FB-448CD570A33E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3C3297-9324-4D38-BB3A-730CBA24E6F4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1C6339-9E20-4E0F-8A6B-28FA2CE50140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D9EB92-6A05-4385-8012-7917A824D647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890146B-DC8B-4A2E-BC5A-4F6CB36A06F5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4CBA8FB-1DD2-444E-A489-FC112F5A7339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B21CE2-E512-41A6-9F43-76D46788025F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A6C7433-C0F0-4222-A7E3-2A48B5A1FD95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7C9F97-60B6-4EDA-83DB-3FE00E52E58F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4F16AE2-7451-475A-9505-2E8C0DACB58D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FFC64C3-E9BD-4649-8F6D-A06137D7E280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350FA9F-2290-42B9-B343-08D65867458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573CAAD-07E8-4899-88B1-F1C4A9A8AAC2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2AF3CE2-4BA3-47D0-801C-B08611D7A85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9DE962-46E6-458E-904A-535116D53D30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41BB57F-7A2B-4C5A-8C4B-36046EC2A2C5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C938223-E0F2-401D-B71E-588937DC1776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B66525E-E754-4B91-960B-A835889DF333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43A3C17-472B-403A-A03D-EEB98AB8D05A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78ED4A-92A4-421F-929E-213329AABF78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0862146-C260-4533-85B0-BF7FB7644C51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FF30BC-D2FB-49A3-952A-595438F160DB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0633E6-3A6B-4E51-9294-BBDD13079D00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0F4932-64C2-456E-8AB2-EFC9A74681C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9F4DFCE-356C-4DFA-96DE-DAF01480BD43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9D1CE1-9DCF-4693-B7D8-866CA54B0099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C334488-8F37-4C6F-8E56-1ABB8613C7F6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B27A6D1-56A5-4F73-A964-83902BC41070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74CEA42-C02E-497C-BF31-6D96B7134827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6E9A2AF-9FBC-4131-9508-B4BBC060EED3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C3C4A72-DCF8-47E2-B3BA-005FE241D289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9D1F9CB-F81C-4199-AE2E-C1A1E9569BF8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31B965-1FB5-419D-A511-6A2DD4826B0D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47B314-C69C-43F8-8649-CDE12C579E8D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96DE891-99C7-4853-8030-B85BB513398E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720EAB2-B579-45FB-8CDE-D6E1E9E55E86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212A5-3E6A-4F50-969F-909796E33B7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33A708-F19C-497C-8D56-B4D8F8D8D4BE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0CFD02-75A5-4890-B518-35EABAC44FB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4E6DED-E415-4598-AD18-33020BEB99EA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7B54E6-6933-488E-91B9-6A0AAA8FA226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4DE0C82-DED5-4531-A226-6A349F9FE01F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23A2795-B039-401F-93ED-1C7CE461E4D2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4A8494F-D68F-480B-A1F0-01970CD32E23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FB16D3F-55DC-4D4B-8083-B3737800032E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8309FEF-FBF6-4BE9-BD1F-FD7E8D0B1543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C5CA832-C193-4C07-BC63-A38DC8CCE15B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6F834B0-7A4F-4745-A353-25F8CB73D39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E75B222-CA9A-425F-A107-FCFA8585AC1C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2651A1B-E999-46FE-A2D2-42E027187A03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B4AD7C8-E3D4-481F-8392-FB48A81C48E7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9D06071-214C-475E-AF0D-C758858E0759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75F1DF3-4812-4667-98C2-4F0C1869AC6C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2D948E4-1305-455F-B8CB-AE09E04736D9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030727-60D4-4039-B0B3-8B772901840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518A44E-7D0F-4F71-8442-915EB4A779A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33920EC-9789-4F3D-9B27-5067382658FC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CC9D0F4-89F6-44C1-9790-B8F8EE64901C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D5D87E-074C-491F-90F1-9ACD3DB26C13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8EF4447-F51C-430F-A7AC-A0B2C53F7B78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6903E7F-0EE6-4EE9-9699-16D1EBBDF6A5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160F85B-8466-4A74-B6ED-4A2CEC277C11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2129149-B9BB-4237-83C1-ECFDF96A0E6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A38F9E2-A622-4AA7-93AA-DA8E1A62F4B6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94E8AA6-9A28-4BC0-888A-3E7F898789AB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933D167-797D-4355-860C-56D7C3AD8C24}"/>
              </a:ext>
            </a:extLst>
          </p:cNvPr>
          <p:cNvSpPr/>
          <p:nvPr userDrawn="1"/>
        </p:nvSpPr>
        <p:spPr>
          <a:xfrm rot="8395034">
            <a:off x="3816839" y="-50624"/>
            <a:ext cx="2459214" cy="941014"/>
          </a:xfrm>
          <a:custGeom>
            <a:avLst/>
            <a:gdLst>
              <a:gd name="connsiteX0" fmla="*/ 1118171 w 2459214"/>
              <a:gd name="connsiteY0" fmla="*/ 941013 h 941014"/>
              <a:gd name="connsiteX1" fmla="*/ 0 w 2459214"/>
              <a:gd name="connsiteY1" fmla="*/ 0 h 941014"/>
              <a:gd name="connsiteX2" fmla="*/ 1607381 w 2459214"/>
              <a:gd name="connsiteY2" fmla="*/ 0 h 941014"/>
              <a:gd name="connsiteX3" fmla="*/ 1772430 w 2459214"/>
              <a:gd name="connsiteY3" fmla="*/ 165049 h 941014"/>
              <a:gd name="connsiteX4" fmla="*/ 1772429 w 2459214"/>
              <a:gd name="connsiteY4" fmla="*/ 165049 h 941014"/>
              <a:gd name="connsiteX5" fmla="*/ 1724087 w 2459214"/>
              <a:gd name="connsiteY5" fmla="*/ 281756 h 941014"/>
              <a:gd name="connsiteX6" fmla="*/ 1684586 w 2459214"/>
              <a:gd name="connsiteY6" fmla="*/ 308388 h 941014"/>
              <a:gd name="connsiteX7" fmla="*/ 2303158 w 2459214"/>
              <a:gd name="connsiteY7" fmla="*/ 308388 h 941014"/>
              <a:gd name="connsiteX8" fmla="*/ 2459214 w 2459214"/>
              <a:gd name="connsiteY8" fmla="*/ 464445 h 941014"/>
              <a:gd name="connsiteX9" fmla="*/ 2459213 w 2459214"/>
              <a:gd name="connsiteY9" fmla="*/ 464445 h 941014"/>
              <a:gd name="connsiteX10" fmla="*/ 2303157 w 2459214"/>
              <a:gd name="connsiteY10" fmla="*/ 620502 h 941014"/>
              <a:gd name="connsiteX11" fmla="*/ 1888150 w 2459214"/>
              <a:gd name="connsiteY11" fmla="*/ 620502 h 941014"/>
              <a:gd name="connsiteX12" fmla="*/ 1904919 w 2459214"/>
              <a:gd name="connsiteY12" fmla="*/ 623887 h 941014"/>
              <a:gd name="connsiteX13" fmla="*/ 2005724 w 2459214"/>
              <a:gd name="connsiteY13" fmla="*/ 775966 h 941014"/>
              <a:gd name="connsiteX14" fmla="*/ 2005723 w 2459214"/>
              <a:gd name="connsiteY14" fmla="*/ 775965 h 941014"/>
              <a:gd name="connsiteX15" fmla="*/ 1840674 w 2459214"/>
              <a:gd name="connsiteY15" fmla="*/ 941014 h 9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214" h="9410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0BA05ED-B54F-4D21-9C45-B7B248E4263C}"/>
              </a:ext>
            </a:extLst>
          </p:cNvPr>
          <p:cNvSpPr/>
          <p:nvPr userDrawn="1"/>
        </p:nvSpPr>
        <p:spPr>
          <a:xfrm rot="8155742">
            <a:off x="9961741" y="1827065"/>
            <a:ext cx="2005980" cy="660697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A6045C0F-5140-4C08-A0E6-C066DBB3F6B1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42CF8EB0-A5D1-4DAA-A81D-06EF819ABA6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ross 135">
            <a:extLst>
              <a:ext uri="{FF2B5EF4-FFF2-40B4-BE49-F238E27FC236}">
                <a16:creationId xmlns:a16="http://schemas.microsoft.com/office/drawing/2014/main" id="{77BE94A7-CB2D-4EE0-89D6-9C35D498280C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820875D-C643-4F07-A66D-E14586D6E51A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" name="Graphic 185">
            <a:extLst>
              <a:ext uri="{FF2B5EF4-FFF2-40B4-BE49-F238E27FC236}">
                <a16:creationId xmlns:a16="http://schemas.microsoft.com/office/drawing/2014/main" id="{7BD6A054-DE42-4C9E-BEF7-7ECA80245589}"/>
              </a:ext>
            </a:extLst>
          </p:cNvPr>
          <p:cNvGrpSpPr/>
          <p:nvPr userDrawn="1"/>
        </p:nvGrpSpPr>
        <p:grpSpPr>
          <a:xfrm rot="16200000">
            <a:off x="2805453" y="76188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A517A97-A56F-4550-88D2-ED9488317CA5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CE9F91-21F0-4916-A30E-E2528F3C6A9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040C192-00E7-401E-A786-86E17372C7C9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9359643-3536-40F8-B176-7B9BEBFD821A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B55B9BD-CA0B-4530-9167-97DA5178DB01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13F5EC3-477D-4822-84D3-027A98427078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E441CFD-92C4-4293-B788-E58A29D9CB45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E764F26-AFE0-4FBD-8D88-FC0478D47595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185">
            <a:extLst>
              <a:ext uri="{FF2B5EF4-FFF2-40B4-BE49-F238E27FC236}">
                <a16:creationId xmlns:a16="http://schemas.microsoft.com/office/drawing/2014/main" id="{7A51472E-3382-4C32-926D-44E060082AD9}"/>
              </a:ext>
            </a:extLst>
          </p:cNvPr>
          <p:cNvGrpSpPr/>
          <p:nvPr userDrawn="1"/>
        </p:nvGrpSpPr>
        <p:grpSpPr>
          <a:xfrm rot="16200000">
            <a:off x="7418161" y="5729286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C6C0AE1-7DC1-4330-8C92-79253C4A003D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1CD2C4A-EEDC-4AE3-8E04-FB749F4B20DD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81F6895-5D3C-44D8-B9B0-97865D7BAD42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E2EEDF6-CECF-4E9D-BD38-FDF2CC730E88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0949BA4-33F6-46E2-8A9F-707205DD0462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2936396-4445-4840-9069-619855CE50E3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15EAB85-BE9E-43CB-B4E2-92397AD08B5D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C7A15D5-6E7D-4E5B-B1B4-D293CE09C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A0E5E56E-C1F0-4EFC-99B5-447EF2881199}"/>
              </a:ext>
            </a:extLst>
          </p:cNvPr>
          <p:cNvSpPr/>
          <p:nvPr userDrawn="1"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7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3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09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34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37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80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71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46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F8A3B0-2EDF-43FB-B07B-9826D1A18345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:a16="http://schemas.microsoft.com/office/drawing/2014/main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E39A0A2-7A6E-4BA9-8A5D-FD1911A8273A}"/>
              </a:ext>
            </a:extLst>
          </p:cNvPr>
          <p:cNvSpPr/>
          <p:nvPr userDrawn="1"/>
        </p:nvSpPr>
        <p:spPr>
          <a:xfrm>
            <a:off x="-9938" y="-9938"/>
            <a:ext cx="7114700" cy="5563371"/>
          </a:xfrm>
          <a:custGeom>
            <a:avLst/>
            <a:gdLst>
              <a:gd name="connsiteX0" fmla="*/ 0 w 7114700"/>
              <a:gd name="connsiteY0" fmla="*/ 0 h 5563371"/>
              <a:gd name="connsiteX1" fmla="*/ 6816297 w 7114700"/>
              <a:gd name="connsiteY1" fmla="*/ 0 h 5563371"/>
              <a:gd name="connsiteX2" fmla="*/ 6928766 w 7114700"/>
              <a:gd name="connsiteY2" fmla="*/ 279430 h 5563371"/>
              <a:gd name="connsiteX3" fmla="*/ 6222210 w 7114700"/>
              <a:gd name="connsiteY3" fmla="*/ 2336836 h 5563371"/>
              <a:gd name="connsiteX4" fmla="*/ 559 w 7114700"/>
              <a:gd name="connsiteY4" fmla="*/ 5563371 h 5563371"/>
              <a:gd name="connsiteX5" fmla="*/ 0 w 7114700"/>
              <a:gd name="connsiteY5" fmla="*/ 5381954 h 556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700" h="5563371">
                <a:moveTo>
                  <a:pt x="0" y="0"/>
                </a:moveTo>
                <a:lnTo>
                  <a:pt x="6816297" y="0"/>
                </a:lnTo>
                <a:lnTo>
                  <a:pt x="6928766" y="279430"/>
                </a:lnTo>
                <a:cubicBezTo>
                  <a:pt x="7190845" y="966574"/>
                  <a:pt x="7337404" y="1741633"/>
                  <a:pt x="6222210" y="2336836"/>
                </a:cubicBezTo>
                <a:cubicBezTo>
                  <a:pt x="4928171" y="3027492"/>
                  <a:pt x="2205866" y="4349361"/>
                  <a:pt x="559" y="5563371"/>
                </a:cubicBezTo>
                <a:lnTo>
                  <a:pt x="0" y="5381954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F61CD1C-0BDC-415A-BE81-FBF756AC2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25651"/>
            <a:ext cx="12192000" cy="5332348"/>
          </a:xfrm>
          <a:custGeom>
            <a:avLst/>
            <a:gdLst>
              <a:gd name="connsiteX0" fmla="*/ 9464919 w 12192000"/>
              <a:gd name="connsiteY0" fmla="*/ 1208 h 5332348"/>
              <a:gd name="connsiteX1" fmla="*/ 12055243 w 12192000"/>
              <a:gd name="connsiteY1" fmla="*/ 2155763 h 5332348"/>
              <a:gd name="connsiteX2" fmla="*/ 12192000 w 12192000"/>
              <a:gd name="connsiteY2" fmla="*/ 2360580 h 5332348"/>
              <a:gd name="connsiteX3" fmla="*/ 12192000 w 12192000"/>
              <a:gd name="connsiteY3" fmla="*/ 5332348 h 5332348"/>
              <a:gd name="connsiteX4" fmla="*/ 0 w 12192000"/>
              <a:gd name="connsiteY4" fmla="*/ 5332348 h 5332348"/>
              <a:gd name="connsiteX5" fmla="*/ 1243 w 12192000"/>
              <a:gd name="connsiteY5" fmla="*/ 4956418 h 5332348"/>
              <a:gd name="connsiteX6" fmla="*/ 0 w 12192000"/>
              <a:gd name="connsiteY6" fmla="*/ 4912550 h 5332348"/>
              <a:gd name="connsiteX7" fmla="*/ 0 w 12192000"/>
              <a:gd name="connsiteY7" fmla="*/ 4527278 h 5332348"/>
              <a:gd name="connsiteX8" fmla="*/ 8878957 w 12192000"/>
              <a:gd name="connsiteY8" fmla="*/ 116017 h 5332348"/>
              <a:gd name="connsiteX9" fmla="*/ 9464919 w 12192000"/>
              <a:gd name="connsiteY9" fmla="*/ 1208 h 53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2348">
                <a:moveTo>
                  <a:pt x="9464919" y="1208"/>
                </a:moveTo>
                <a:cubicBezTo>
                  <a:pt x="10661122" y="-43507"/>
                  <a:pt x="11399579" y="1162905"/>
                  <a:pt x="12055243" y="2155763"/>
                </a:cubicBezTo>
                <a:lnTo>
                  <a:pt x="12192000" y="2360580"/>
                </a:lnTo>
                <a:lnTo>
                  <a:pt x="12192000" y="5332348"/>
                </a:lnTo>
                <a:lnTo>
                  <a:pt x="0" y="5332348"/>
                </a:lnTo>
                <a:cubicBezTo>
                  <a:pt x="11044" y="5226331"/>
                  <a:pt x="6351" y="5095808"/>
                  <a:pt x="1243" y="4956418"/>
                </a:cubicBezTo>
                <a:lnTo>
                  <a:pt x="0" y="4912550"/>
                </a:lnTo>
                <a:lnTo>
                  <a:pt x="0" y="4527278"/>
                </a:lnTo>
                <a:cubicBezTo>
                  <a:pt x="1479826" y="3657890"/>
                  <a:pt x="6881191" y="823352"/>
                  <a:pt x="8878957" y="116017"/>
                </a:cubicBezTo>
                <a:cubicBezTo>
                  <a:pt x="9086022" y="44579"/>
                  <a:pt x="9280888" y="8088"/>
                  <a:pt x="9464919" y="12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7674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Cross 60">
            <a:extLst>
              <a:ext uri="{FF2B5EF4-FFF2-40B4-BE49-F238E27FC236}">
                <a16:creationId xmlns:a16="http://schemas.microsoft.com/office/drawing/2014/main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52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4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36" r:id="rId11"/>
    <p:sldLayoutId id="2147483748" r:id="rId12"/>
    <p:sldLayoutId id="2147483750" r:id="rId13"/>
    <p:sldLayoutId id="2147483753" r:id="rId14"/>
    <p:sldLayoutId id="2147483751" r:id="rId15"/>
    <p:sldLayoutId id="2147483752" r:id="rId16"/>
    <p:sldLayoutId id="2147483749" r:id="rId17"/>
    <p:sldLayoutId id="2147483732" r:id="rId18"/>
    <p:sldLayoutId id="2147483754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AF6D91B1-21CC-4C1D-93AD-573FDBDB78B2}"/>
              </a:ext>
            </a:extLst>
          </p:cNvPr>
          <p:cNvSpPr/>
          <p:nvPr/>
        </p:nvSpPr>
        <p:spPr>
          <a:xfrm rot="8155742">
            <a:off x="-282191" y="5739752"/>
            <a:ext cx="1910559" cy="983402"/>
          </a:xfrm>
          <a:custGeom>
            <a:avLst/>
            <a:gdLst>
              <a:gd name="connsiteX0" fmla="*/ 283190 w 1910559"/>
              <a:gd name="connsiteY0" fmla="*/ 920633 h 983402"/>
              <a:gd name="connsiteX1" fmla="*/ 257358 w 1910559"/>
              <a:gd name="connsiteY1" fmla="*/ 878055 h 983402"/>
              <a:gd name="connsiteX2" fmla="*/ 243803 w 1910559"/>
              <a:gd name="connsiteY2" fmla="*/ 810919 h 983402"/>
              <a:gd name="connsiteX3" fmla="*/ 257358 w 1910559"/>
              <a:gd name="connsiteY3" fmla="*/ 743781 h 983402"/>
              <a:gd name="connsiteX4" fmla="*/ 416286 w 1910559"/>
              <a:gd name="connsiteY4" fmla="*/ 638435 h 983402"/>
              <a:gd name="connsiteX5" fmla="*/ 539674 w 1910559"/>
              <a:gd name="connsiteY5" fmla="*/ 638435 h 983402"/>
              <a:gd name="connsiteX6" fmla="*/ 551566 w 1910559"/>
              <a:gd name="connsiteY6" fmla="*/ 636034 h 983402"/>
              <a:gd name="connsiteX7" fmla="*/ 651172 w 1910559"/>
              <a:gd name="connsiteY7" fmla="*/ 485765 h 983402"/>
              <a:gd name="connsiteX8" fmla="*/ 651173 w 1910559"/>
              <a:gd name="connsiteY8" fmla="*/ 485764 h 983402"/>
              <a:gd name="connsiteX9" fmla="*/ 591825 w 1910559"/>
              <a:gd name="connsiteY9" fmla="*/ 359920 h 983402"/>
              <a:gd name="connsiteX10" fmla="*/ 567177 w 1910559"/>
              <a:gd name="connsiteY10" fmla="*/ 344965 h 983402"/>
              <a:gd name="connsiteX11" fmla="*/ 172483 w 1910559"/>
              <a:gd name="connsiteY11" fmla="*/ 344965 h 983402"/>
              <a:gd name="connsiteX12" fmla="*/ 13555 w 1910559"/>
              <a:gd name="connsiteY12" fmla="*/ 239620 h 983402"/>
              <a:gd name="connsiteX13" fmla="*/ 0 w 1910559"/>
              <a:gd name="connsiteY13" fmla="*/ 172482 h 983402"/>
              <a:gd name="connsiteX14" fmla="*/ 13555 w 1910559"/>
              <a:gd name="connsiteY14" fmla="*/ 105345 h 983402"/>
              <a:gd name="connsiteX15" fmla="*/ 172483 w 1910559"/>
              <a:gd name="connsiteY15" fmla="*/ 0 h 983402"/>
              <a:gd name="connsiteX16" fmla="*/ 1398516 w 1910559"/>
              <a:gd name="connsiteY16" fmla="*/ 0 h 983402"/>
              <a:gd name="connsiteX17" fmla="*/ 1910559 w 1910559"/>
              <a:gd name="connsiteY17" fmla="*/ 495702 h 983402"/>
              <a:gd name="connsiteX18" fmla="*/ 1438424 w 1910559"/>
              <a:gd name="connsiteY18" fmla="*/ 983402 h 983402"/>
              <a:gd name="connsiteX19" fmla="*/ 416286 w 1910559"/>
              <a:gd name="connsiteY19" fmla="*/ 983401 h 983402"/>
              <a:gd name="connsiteX20" fmla="*/ 283190 w 1910559"/>
              <a:gd name="connsiteY20" fmla="*/ 920633 h 9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0559" h="983402">
                <a:moveTo>
                  <a:pt x="283190" y="920633"/>
                </a:moveTo>
                <a:cubicBezTo>
                  <a:pt x="272645" y="907855"/>
                  <a:pt x="263904" y="893532"/>
                  <a:pt x="257358" y="878055"/>
                </a:cubicBezTo>
                <a:lnTo>
                  <a:pt x="243803" y="810919"/>
                </a:lnTo>
                <a:lnTo>
                  <a:pt x="257358" y="743781"/>
                </a:lnTo>
                <a:cubicBezTo>
                  <a:pt x="283542" y="681873"/>
                  <a:pt x="344841" y="638435"/>
                  <a:pt x="416286" y="638435"/>
                </a:cubicBezTo>
                <a:lnTo>
                  <a:pt x="539674" y="638435"/>
                </a:lnTo>
                <a:lnTo>
                  <a:pt x="551566" y="636034"/>
                </a:lnTo>
                <a:cubicBezTo>
                  <a:pt x="610101" y="611276"/>
                  <a:pt x="651172" y="553317"/>
                  <a:pt x="651172" y="485765"/>
                </a:cubicBezTo>
                <a:lnTo>
                  <a:pt x="651173" y="485764"/>
                </a:lnTo>
                <a:cubicBezTo>
                  <a:pt x="651173" y="435101"/>
                  <a:pt x="628070" y="389833"/>
                  <a:pt x="591825" y="359920"/>
                </a:cubicBezTo>
                <a:lnTo>
                  <a:pt x="567177" y="344965"/>
                </a:lnTo>
                <a:lnTo>
                  <a:pt x="172483" y="344965"/>
                </a:lnTo>
                <a:cubicBezTo>
                  <a:pt x="101038" y="344966"/>
                  <a:pt x="39739" y="301527"/>
                  <a:pt x="13555" y="239620"/>
                </a:cubicBezTo>
                <a:lnTo>
                  <a:pt x="0" y="172482"/>
                </a:lnTo>
                <a:lnTo>
                  <a:pt x="13555" y="105345"/>
                </a:lnTo>
                <a:cubicBezTo>
                  <a:pt x="39739" y="43438"/>
                  <a:pt x="101038" y="0"/>
                  <a:pt x="172483" y="0"/>
                </a:cubicBezTo>
                <a:lnTo>
                  <a:pt x="1398516" y="0"/>
                </a:lnTo>
                <a:lnTo>
                  <a:pt x="1910559" y="495702"/>
                </a:lnTo>
                <a:lnTo>
                  <a:pt x="1438424" y="983402"/>
                </a:lnTo>
                <a:lnTo>
                  <a:pt x="416286" y="983401"/>
                </a:lnTo>
                <a:cubicBezTo>
                  <a:pt x="362703" y="983401"/>
                  <a:pt x="314826" y="958967"/>
                  <a:pt x="283190" y="920633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BACDB52-A5CF-4510-A790-147DD85D8232}"/>
              </a:ext>
            </a:extLst>
          </p:cNvPr>
          <p:cNvGrpSpPr/>
          <p:nvPr/>
        </p:nvGrpSpPr>
        <p:grpSpPr>
          <a:xfrm>
            <a:off x="2437631" y="979291"/>
            <a:ext cx="7392316" cy="4599048"/>
            <a:chOff x="3118501" y="1545325"/>
            <a:chExt cx="5999109" cy="373228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AD0B21-4DD9-4E41-B227-CA2D945F6E08}"/>
                </a:ext>
              </a:extLst>
            </p:cNvPr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9E06A-98A3-4834-BD7C-A019F316BFDD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94132F-6935-4724-A1BA-D610C2D5C3A8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16D4F1-AD71-4911-9F44-B32DCCB19438}"/>
                </a:ext>
              </a:extLst>
            </p:cNvPr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61FBC2-558D-4BB6-BE79-473BBC7E9D82}"/>
                  </a:ext>
                </a:extLst>
              </p:cNvPr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6CF9F06-E939-4FFD-A847-D80F682D8F66}"/>
                  </a:ext>
                </a:extLst>
              </p:cNvPr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E92F6B-618D-4EE1-B44C-FDAD2FCBFA02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2CDE3DE-C68A-41FF-94A7-58FB114CEE95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BCDE01E-5E0A-40AE-B489-F694E255D106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C84498-9856-4DCF-A1D0-8699247E209E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B26BD46-AEC3-4816-B6BA-8CC701F07862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D289B88-71C1-442F-B38D-FD922BACD1C1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912901" y="1755334"/>
            <a:ext cx="63040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АНАЛИЗ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877100" y="2667098"/>
            <a:ext cx="630408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Занятия по внеурочной деятельности профориентационной направленности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2235" y="3507694"/>
            <a:ext cx="4433814" cy="128605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4231817" y="3595861"/>
            <a:ext cx="372135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Кто хочет стать хореографом?</a:t>
            </a:r>
            <a:endParaRPr lang="ko-KR" altLang="en-US" sz="3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E11F-85AA-456E-A769-CE2B88EB4FE1}"/>
              </a:ext>
            </a:extLst>
          </p:cNvPr>
          <p:cNvSpPr txBox="1">
            <a:spLocks/>
          </p:cNvSpPr>
          <p:nvPr/>
        </p:nvSpPr>
        <p:spPr>
          <a:xfrm>
            <a:off x="222727" y="1324896"/>
            <a:ext cx="2511764" cy="237626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altLang="ko-KR" sz="3000" b="1" dirty="0" smtClean="0">
                <a:solidFill>
                  <a:schemeClr val="bg1"/>
                </a:solidFill>
                <a:latin typeface="+mj-lt"/>
              </a:rPr>
              <a:t>Список </a:t>
            </a:r>
          </a:p>
          <a:p>
            <a:r>
              <a:rPr lang="ru-RU" altLang="ko-KR" sz="3000" b="1" dirty="0" smtClean="0">
                <a:solidFill>
                  <a:schemeClr val="bg1"/>
                </a:solidFill>
                <a:latin typeface="+mj-lt"/>
              </a:rPr>
              <a:t>литературы</a:t>
            </a:r>
            <a:endParaRPr lang="ko-KR" alt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7E9F50-52E2-4D78-A0B4-E6ECF4861E37}"/>
              </a:ext>
            </a:extLst>
          </p:cNvPr>
          <p:cNvSpPr/>
          <p:nvPr/>
        </p:nvSpPr>
        <p:spPr>
          <a:xfrm>
            <a:off x="1569708" y="527538"/>
            <a:ext cx="9688748" cy="5577840"/>
          </a:xfrm>
          <a:custGeom>
            <a:avLst/>
            <a:gdLst>
              <a:gd name="connsiteX0" fmla="*/ 343818 w 9688748"/>
              <a:gd name="connsiteY0" fmla="*/ 0 h 5577840"/>
              <a:gd name="connsiteX1" fmla="*/ 9344930 w 9688748"/>
              <a:gd name="connsiteY1" fmla="*/ 0 h 5577840"/>
              <a:gd name="connsiteX2" fmla="*/ 9688748 w 9688748"/>
              <a:gd name="connsiteY2" fmla="*/ 343818 h 5577840"/>
              <a:gd name="connsiteX3" fmla="*/ 9688748 w 9688748"/>
              <a:gd name="connsiteY3" fmla="*/ 5234022 h 5577840"/>
              <a:gd name="connsiteX4" fmla="*/ 9344930 w 9688748"/>
              <a:gd name="connsiteY4" fmla="*/ 5577840 h 5577840"/>
              <a:gd name="connsiteX5" fmla="*/ 343818 w 9688748"/>
              <a:gd name="connsiteY5" fmla="*/ 5577840 h 5577840"/>
              <a:gd name="connsiteX6" fmla="*/ 0 w 9688748"/>
              <a:gd name="connsiteY6" fmla="*/ 5234022 h 5577840"/>
              <a:gd name="connsiteX7" fmla="*/ 0 w 9688748"/>
              <a:gd name="connsiteY7" fmla="*/ 2847961 h 5577840"/>
              <a:gd name="connsiteX8" fmla="*/ 43774 w 9688748"/>
              <a:gd name="connsiteY8" fmla="*/ 2847961 h 5577840"/>
              <a:gd name="connsiteX9" fmla="*/ 43774 w 9688748"/>
              <a:gd name="connsiteY9" fmla="*/ 5194267 h 5577840"/>
              <a:gd name="connsiteX10" fmla="*/ 381627 w 9688748"/>
              <a:gd name="connsiteY10" fmla="*/ 5532120 h 5577840"/>
              <a:gd name="connsiteX11" fmla="*/ 9307121 w 9688748"/>
              <a:gd name="connsiteY11" fmla="*/ 5532120 h 5577840"/>
              <a:gd name="connsiteX12" fmla="*/ 9644974 w 9688748"/>
              <a:gd name="connsiteY12" fmla="*/ 5194267 h 5577840"/>
              <a:gd name="connsiteX13" fmla="*/ 9644974 w 9688748"/>
              <a:gd name="connsiteY13" fmla="*/ 383573 h 5577840"/>
              <a:gd name="connsiteX14" fmla="*/ 9307121 w 9688748"/>
              <a:gd name="connsiteY14" fmla="*/ 45720 h 5577840"/>
              <a:gd name="connsiteX15" fmla="*/ 381627 w 9688748"/>
              <a:gd name="connsiteY15" fmla="*/ 45720 h 5577840"/>
              <a:gd name="connsiteX16" fmla="*/ 43774 w 9688748"/>
              <a:gd name="connsiteY16" fmla="*/ 383573 h 5577840"/>
              <a:gd name="connsiteX17" fmla="*/ 43774 w 9688748"/>
              <a:gd name="connsiteY17" fmla="*/ 443718 h 5577840"/>
              <a:gd name="connsiteX18" fmla="*/ 0 w 9688748"/>
              <a:gd name="connsiteY18" fmla="*/ 443718 h 5577840"/>
              <a:gd name="connsiteX19" fmla="*/ 0 w 9688748"/>
              <a:gd name="connsiteY19" fmla="*/ 343818 h 5577840"/>
              <a:gd name="connsiteX20" fmla="*/ 343818 w 9688748"/>
              <a:gd name="connsiteY20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8748" h="5577840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734491" y="1048373"/>
            <a:ext cx="821045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</a:rPr>
              <a:t>Горшкова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, Е. В. От жеста к танцу. Методика и конспекты занятий по развитию у детей 5-7 лет творчества в танце. Пособие для музыкальных руководителей детских садов / Е.В. Горшкова. – М.: Издательство «Гном и Д», 2002. – 120 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</a:rPr>
              <a:t>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</a:rPr>
              <a:t>Доронин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, А.М. Ритмика в специальном образовании / А.М. Доронин, Л.Е. Шевченко, Н.В. Доронина. – Майкоп: Изд-во АГУ, 2004. – 144 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</a:rPr>
              <a:t>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</a:rPr>
              <a:t>Колодницкий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, Г.А. Музыкальные игры, ритмические упражнения и танцы для детей. Учебно-методическое пособие для воспитателей и педагогов / Г.А. </a:t>
            </a:r>
            <a:r>
              <a:rPr lang="ru-RU" sz="1500" dirty="0" err="1">
                <a:solidFill>
                  <a:schemeClr val="bg1">
                    <a:lumMod val="85000"/>
                  </a:schemeClr>
                </a:solidFill>
              </a:rPr>
              <a:t>Колодницкий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. – М.: Гном-пресс, 1997 – 64 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</a:rPr>
              <a:t>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</a:rPr>
              <a:t>Котышева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, Е.Н. Музыкальная </a:t>
            </a:r>
            <a:r>
              <a:rPr lang="ru-RU" sz="1500" dirty="0" err="1">
                <a:solidFill>
                  <a:schemeClr val="bg1">
                    <a:lumMod val="85000"/>
                  </a:schemeClr>
                </a:solidFill>
              </a:rPr>
              <a:t>психокоррекция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 детей с </a:t>
            </a:r>
            <a:r>
              <a:rPr lang="ru-RU" sz="1500" dirty="0" err="1">
                <a:solidFill>
                  <a:schemeClr val="bg1">
                    <a:lumMod val="85000"/>
                  </a:schemeClr>
                </a:solidFill>
              </a:rPr>
              <a:t>ограничеснными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 возможностями / Е.Н. </a:t>
            </a:r>
            <a:r>
              <a:rPr lang="ru-RU" sz="1500" dirty="0" err="1">
                <a:solidFill>
                  <a:schemeClr val="bg1">
                    <a:lumMod val="85000"/>
                  </a:schemeClr>
                </a:solidFill>
              </a:rPr>
              <a:t>Котышева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. – СПб.: Речь, 2010 – 112 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</a:rPr>
              <a:t>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</a:rPr>
              <a:t>Логинова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, Е. Конспект открытого музыкального занятия в старшей группе «Путешествие в Страну танцев» // Международный образовательный портал </a:t>
            </a:r>
            <a:r>
              <a:rPr lang="ru-RU" sz="1500" dirty="0" err="1">
                <a:solidFill>
                  <a:schemeClr val="bg1">
                    <a:lumMod val="85000"/>
                  </a:schemeClr>
                </a:solidFill>
              </a:rPr>
              <a:t>Маам.ру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 - [Электронный ресурс]. URL:  https://www.maam.ru/detskijsad/konspekt-otkrytogo-muzykalnogo-zanjatija-puteshestvie-v-stranu-tancev.html?ysclid=lb9t1b1rwr677779392 (дата обращения: 05.12.2022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</a:rPr>
              <a:t>Позднякова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, С.Г. Матросский танец «Яблочко». История и техника исполнения // Образовательная социальная сеть nsportal.ru – [Электронный ресурс]. URL:  https://nsportal.ru/detskiy-sad/muzykalno-ritmicheskoe-zanyatie/2015/02/15/matrosskiy-tanets-yablochko-istoriya-i?ysclid=lb9ueeh2gs781358651 (дата обращения: 05.12.2022</a:t>
            </a: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 err="1" smtClean="0">
                <a:solidFill>
                  <a:schemeClr val="bg1">
                    <a:lumMod val="85000"/>
                  </a:schemeClr>
                </a:solidFill>
              </a:rPr>
              <a:t>Роот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, З.Я. Танцевальный калейдоскоп / З.Я. </a:t>
            </a:r>
            <a:r>
              <a:rPr lang="ru-RU" sz="1500" dirty="0" err="1">
                <a:solidFill>
                  <a:schemeClr val="bg1">
                    <a:lumMod val="85000"/>
                  </a:schemeClr>
                </a:solidFill>
              </a:rPr>
              <a:t>Роот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. – М.: </a:t>
            </a:r>
            <a:r>
              <a:rPr lang="ru-RU" sz="1500" dirty="0" err="1">
                <a:solidFill>
                  <a:schemeClr val="bg1">
                    <a:lumMod val="85000"/>
                  </a:schemeClr>
                </a:solidFill>
              </a:rPr>
              <a:t>Аркти</a:t>
            </a:r>
            <a:r>
              <a:rPr lang="ru-RU" sz="1500" dirty="0">
                <a:solidFill>
                  <a:schemeClr val="bg1">
                    <a:lumMod val="85000"/>
                  </a:schemeClr>
                </a:solidFill>
              </a:rPr>
              <a:t>, 2004. - 48 с.</a:t>
            </a:r>
          </a:p>
          <a:p>
            <a:pPr algn="just"/>
            <a:endParaRPr lang="ru-RU" sz="15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B2393-DC85-4A83-A66E-FBE9B7A338A9}"/>
              </a:ext>
            </a:extLst>
          </p:cNvPr>
          <p:cNvGrpSpPr/>
          <p:nvPr/>
        </p:nvGrpSpPr>
        <p:grpSpPr>
          <a:xfrm>
            <a:off x="6583680" y="1378732"/>
            <a:ext cx="5199017" cy="3957896"/>
            <a:chOff x="2850668" y="983600"/>
            <a:chExt cx="6469869" cy="503666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DE9DF4-FB5B-43F3-8A17-6C2549D072E8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6B422E-2086-49E7-AD72-582C2AB6DA6B}"/>
                </a:ext>
              </a:extLst>
            </p:cNvPr>
            <p:cNvSpPr/>
            <p:nvPr/>
          </p:nvSpPr>
          <p:spPr>
            <a:xfrm>
              <a:off x="2850668" y="983600"/>
              <a:ext cx="6469869" cy="42608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20C6080-F13F-4E14-84DF-3C2153F75EE0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9F7191-CC70-4516-854C-3D22903D957D}"/>
              </a:ext>
            </a:extLst>
          </p:cNvPr>
          <p:cNvSpPr/>
          <p:nvPr/>
        </p:nvSpPr>
        <p:spPr>
          <a:xfrm rot="21006484">
            <a:off x="2333845" y="1267737"/>
            <a:ext cx="406882" cy="474695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4148B-767C-4440-85FB-049D7196D83C}"/>
              </a:ext>
            </a:extLst>
          </p:cNvPr>
          <p:cNvGrpSpPr/>
          <p:nvPr/>
        </p:nvGrpSpPr>
        <p:grpSpPr>
          <a:xfrm rot="392710">
            <a:off x="3486506" y="4085901"/>
            <a:ext cx="611463" cy="480753"/>
            <a:chOff x="3139062" y="4798549"/>
            <a:chExt cx="686534" cy="5397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5AC316-E38D-4F59-96DF-40121D9F159A}"/>
                </a:ext>
              </a:extLst>
            </p:cNvPr>
            <p:cNvSpPr/>
            <p:nvPr/>
          </p:nvSpPr>
          <p:spPr>
            <a:xfrm>
              <a:off x="3139062" y="4831387"/>
              <a:ext cx="329509" cy="506937"/>
            </a:xfrm>
            <a:custGeom>
              <a:avLst/>
              <a:gdLst>
                <a:gd name="connsiteX0" fmla="*/ 194497 w 329508"/>
                <a:gd name="connsiteY0" fmla="*/ 500115 h 506936"/>
                <a:gd name="connsiteX1" fmla="*/ 217309 w 329508"/>
                <a:gd name="connsiteY1" fmla="*/ 9654 h 506936"/>
                <a:gd name="connsiteX2" fmla="*/ 241388 w 329508"/>
                <a:gd name="connsiteY2" fmla="*/ 57813 h 506936"/>
                <a:gd name="connsiteX3" fmla="*/ 188160 w 329508"/>
                <a:gd name="connsiteY3" fmla="*/ 170606 h 506936"/>
                <a:gd name="connsiteX4" fmla="*/ 213507 w 329508"/>
                <a:gd name="connsiteY4" fmla="*/ 207359 h 506936"/>
                <a:gd name="connsiteX5" fmla="*/ 194497 w 329508"/>
                <a:gd name="connsiteY5" fmla="*/ 50011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508" h="506936">
                  <a:moveTo>
                    <a:pt x="194497" y="500115"/>
                  </a:moveTo>
                  <a:cubicBezTo>
                    <a:pt x="-81784" y="527996"/>
                    <a:pt x="-27288" y="37536"/>
                    <a:pt x="217309" y="9654"/>
                  </a:cubicBezTo>
                  <a:cubicBezTo>
                    <a:pt x="241388" y="7119"/>
                    <a:pt x="255329" y="37536"/>
                    <a:pt x="241388" y="57813"/>
                  </a:cubicBezTo>
                  <a:cubicBezTo>
                    <a:pt x="216041" y="92031"/>
                    <a:pt x="199566" y="130051"/>
                    <a:pt x="188160" y="170606"/>
                  </a:cubicBezTo>
                  <a:cubicBezTo>
                    <a:pt x="184358" y="188349"/>
                    <a:pt x="195764" y="204824"/>
                    <a:pt x="213507" y="207359"/>
                  </a:cubicBezTo>
                  <a:cubicBezTo>
                    <a:pt x="360518" y="226369"/>
                    <a:pt x="365588" y="483639"/>
                    <a:pt x="194497" y="50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36135E-6DFF-403B-A7A7-C97D039BE0D9}"/>
                </a:ext>
              </a:extLst>
            </p:cNvPr>
            <p:cNvSpPr/>
            <p:nvPr/>
          </p:nvSpPr>
          <p:spPr>
            <a:xfrm>
              <a:off x="3508761" y="4798549"/>
              <a:ext cx="316835" cy="506937"/>
            </a:xfrm>
            <a:custGeom>
              <a:avLst/>
              <a:gdLst>
                <a:gd name="connsiteX0" fmla="*/ 184722 w 316835"/>
                <a:gd name="connsiteY0" fmla="*/ 500002 h 506936"/>
                <a:gd name="connsiteX1" fmla="*/ 194861 w 316835"/>
                <a:gd name="connsiteY1" fmla="*/ 9541 h 506936"/>
                <a:gd name="connsiteX2" fmla="*/ 225277 w 316835"/>
                <a:gd name="connsiteY2" fmla="*/ 65303 h 506936"/>
                <a:gd name="connsiteX3" fmla="*/ 179653 w 316835"/>
                <a:gd name="connsiteY3" fmla="*/ 162889 h 506936"/>
                <a:gd name="connsiteX4" fmla="*/ 208802 w 316835"/>
                <a:gd name="connsiteY4" fmla="*/ 208513 h 506936"/>
                <a:gd name="connsiteX5" fmla="*/ 184722 w 316835"/>
                <a:gd name="connsiteY5" fmla="*/ 500002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84722" y="500002"/>
                  </a:moveTo>
                  <a:cubicBezTo>
                    <a:pt x="-59875" y="522814"/>
                    <a:pt x="-40864" y="20947"/>
                    <a:pt x="194861" y="9541"/>
                  </a:cubicBezTo>
                  <a:cubicBezTo>
                    <a:pt x="224010" y="8273"/>
                    <a:pt x="241753" y="41224"/>
                    <a:pt x="225277" y="65303"/>
                  </a:cubicBezTo>
                  <a:cubicBezTo>
                    <a:pt x="205000" y="95720"/>
                    <a:pt x="189792" y="127404"/>
                    <a:pt x="179653" y="162889"/>
                  </a:cubicBezTo>
                  <a:cubicBezTo>
                    <a:pt x="173316" y="183166"/>
                    <a:pt x="187257" y="204711"/>
                    <a:pt x="208802" y="208513"/>
                  </a:cubicBezTo>
                  <a:cubicBezTo>
                    <a:pt x="350744" y="232593"/>
                    <a:pt x="353279" y="484794"/>
                    <a:pt x="184722" y="500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1D01F5-4248-4CF1-934B-0F30BDC377CA}"/>
              </a:ext>
            </a:extLst>
          </p:cNvPr>
          <p:cNvGrpSpPr/>
          <p:nvPr/>
        </p:nvGrpSpPr>
        <p:grpSpPr>
          <a:xfrm rot="21213783">
            <a:off x="11154656" y="4996040"/>
            <a:ext cx="704178" cy="681177"/>
            <a:chOff x="8046445" y="4592230"/>
            <a:chExt cx="513125" cy="4963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6419BE-DC03-44E2-BCAF-6500D717C733}"/>
                </a:ext>
              </a:extLst>
            </p:cNvPr>
            <p:cNvSpPr/>
            <p:nvPr/>
          </p:nvSpPr>
          <p:spPr>
            <a:xfrm>
              <a:off x="8046445" y="4592230"/>
              <a:ext cx="296397" cy="2963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4C6D6-3581-4F3C-9E62-37E1028FDA0F}"/>
                </a:ext>
              </a:extLst>
            </p:cNvPr>
            <p:cNvSpPr/>
            <p:nvPr/>
          </p:nvSpPr>
          <p:spPr>
            <a:xfrm>
              <a:off x="8110773" y="4639798"/>
              <a:ext cx="448797" cy="4487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B1CCF3-0A93-4393-92E3-43DC3B837CC4}"/>
              </a:ext>
            </a:extLst>
          </p:cNvPr>
          <p:cNvGrpSpPr/>
          <p:nvPr/>
        </p:nvGrpSpPr>
        <p:grpSpPr>
          <a:xfrm>
            <a:off x="7311546" y="791259"/>
            <a:ext cx="610628" cy="456755"/>
            <a:chOff x="8363922" y="1420976"/>
            <a:chExt cx="677719" cy="5069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D80A7D-27F5-4976-B4D1-758EF1722827}"/>
                </a:ext>
              </a:extLst>
            </p:cNvPr>
            <p:cNvSpPr/>
            <p:nvPr/>
          </p:nvSpPr>
          <p:spPr>
            <a:xfrm>
              <a:off x="8724806" y="1420976"/>
              <a:ext cx="316835" cy="494263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2F65D7-9318-4196-A064-26F5E414E8F9}"/>
                </a:ext>
              </a:extLst>
            </p:cNvPr>
            <p:cNvSpPr/>
            <p:nvPr/>
          </p:nvSpPr>
          <p:spPr>
            <a:xfrm>
              <a:off x="8363922" y="1420979"/>
              <a:ext cx="316835" cy="506937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183220" y="2220392"/>
            <a:ext cx="4200024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5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Спасибо за внимание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" y="104503"/>
            <a:ext cx="6676450" cy="66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126">
            <a:extLst>
              <a:ext uri="{FF2B5EF4-FFF2-40B4-BE49-F238E27FC236}">
                <a16:creationId xmlns:a16="http://schemas.microsoft.com/office/drawing/2014/main" id="{E67EDE24-0E7A-4844-8F06-1E5F12E358AC}"/>
              </a:ext>
            </a:extLst>
          </p:cNvPr>
          <p:cNvSpPr/>
          <p:nvPr/>
        </p:nvSpPr>
        <p:spPr>
          <a:xfrm>
            <a:off x="5111887" y="1278409"/>
            <a:ext cx="6607377" cy="9189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1" name="그룹 4">
            <a:extLst>
              <a:ext uri="{FF2B5EF4-FFF2-40B4-BE49-F238E27FC236}">
                <a16:creationId xmlns:a16="http://schemas.microsoft.com/office/drawing/2014/main" id="{71752301-D92E-4D79-BF2B-4305B126D797}"/>
              </a:ext>
            </a:extLst>
          </p:cNvPr>
          <p:cNvGrpSpPr/>
          <p:nvPr/>
        </p:nvGrpSpPr>
        <p:grpSpPr>
          <a:xfrm>
            <a:off x="4069415" y="4563806"/>
            <a:ext cx="3495415" cy="2238106"/>
            <a:chOff x="2401342" y="248706"/>
            <a:chExt cx="5620059" cy="3598510"/>
          </a:xfrm>
          <a:solidFill>
            <a:schemeClr val="accent1"/>
          </a:solidFill>
        </p:grpSpPr>
        <p:sp>
          <p:nvSpPr>
            <p:cNvPr id="52" name="Oval 11">
              <a:extLst>
                <a:ext uri="{FF2B5EF4-FFF2-40B4-BE49-F238E27FC236}">
                  <a16:creationId xmlns:a16="http://schemas.microsoft.com/office/drawing/2014/main" id="{E3ED16A4-1376-4238-9F5E-F0B1FFDB562F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Oval 11">
              <a:extLst>
                <a:ext uri="{FF2B5EF4-FFF2-40B4-BE49-F238E27FC236}">
                  <a16:creationId xmlns:a16="http://schemas.microsoft.com/office/drawing/2014/main" id="{65098AB4-3535-4F1E-89FE-167B43C54770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Oval 11">
              <a:extLst>
                <a:ext uri="{FF2B5EF4-FFF2-40B4-BE49-F238E27FC236}">
                  <a16:creationId xmlns:a16="http://schemas.microsoft.com/office/drawing/2014/main" id="{825C163D-A1BF-41C8-B303-595E350C1FDA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Oval 11">
              <a:extLst>
                <a:ext uri="{FF2B5EF4-FFF2-40B4-BE49-F238E27FC236}">
                  <a16:creationId xmlns:a16="http://schemas.microsoft.com/office/drawing/2014/main" id="{8DC744F5-F671-4926-8885-018D87EFF748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11">
              <a:extLst>
                <a:ext uri="{FF2B5EF4-FFF2-40B4-BE49-F238E27FC236}">
                  <a16:creationId xmlns:a16="http://schemas.microsoft.com/office/drawing/2014/main" id="{645BFE60-66EB-4AB1-99BB-AC1028C9DAB2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Oval 11">
              <a:extLst>
                <a:ext uri="{FF2B5EF4-FFF2-40B4-BE49-F238E27FC236}">
                  <a16:creationId xmlns:a16="http://schemas.microsoft.com/office/drawing/2014/main" id="{9752675A-9CE1-4787-BDA7-2F13CE27E255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70AA3E2F-FFD7-41C8-937B-1BB1FD6D48AA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E2FB70C2-4275-44C2-BEBB-19D2A59B2B29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Oval 11">
              <a:extLst>
                <a:ext uri="{FF2B5EF4-FFF2-40B4-BE49-F238E27FC236}">
                  <a16:creationId xmlns:a16="http://schemas.microsoft.com/office/drawing/2014/main" id="{BBB44E7F-6D1B-47B6-9E98-3ED138935D38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Oval 11">
              <a:extLst>
                <a:ext uri="{FF2B5EF4-FFF2-40B4-BE49-F238E27FC236}">
                  <a16:creationId xmlns:a16="http://schemas.microsoft.com/office/drawing/2014/main" id="{6C2339E1-B72E-4353-8A5C-175C317F45CF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Oval 11">
              <a:extLst>
                <a:ext uri="{FF2B5EF4-FFF2-40B4-BE49-F238E27FC236}">
                  <a16:creationId xmlns:a16="http://schemas.microsoft.com/office/drawing/2014/main" id="{658111E6-1D20-456F-800A-B2F95B3FF91B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Oval 11">
              <a:extLst>
                <a:ext uri="{FF2B5EF4-FFF2-40B4-BE49-F238E27FC236}">
                  <a16:creationId xmlns:a16="http://schemas.microsoft.com/office/drawing/2014/main" id="{0678419F-6DC9-4A44-A8DE-1A75E6FE4310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Oval 11">
              <a:extLst>
                <a:ext uri="{FF2B5EF4-FFF2-40B4-BE49-F238E27FC236}">
                  <a16:creationId xmlns:a16="http://schemas.microsoft.com/office/drawing/2014/main" id="{47EA14DE-3051-4A53-AFAB-78F38092F6BF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Oval 11">
              <a:extLst>
                <a:ext uri="{FF2B5EF4-FFF2-40B4-BE49-F238E27FC236}">
                  <a16:creationId xmlns:a16="http://schemas.microsoft.com/office/drawing/2014/main" id="{E8861E65-EAD0-466F-B6C6-5253411D3A55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Oval 11">
              <a:extLst>
                <a:ext uri="{FF2B5EF4-FFF2-40B4-BE49-F238E27FC236}">
                  <a16:creationId xmlns:a16="http://schemas.microsoft.com/office/drawing/2014/main" id="{F0A73230-26FA-4986-B498-5344E4819AB0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Oval 11">
              <a:extLst>
                <a:ext uri="{FF2B5EF4-FFF2-40B4-BE49-F238E27FC236}">
                  <a16:creationId xmlns:a16="http://schemas.microsoft.com/office/drawing/2014/main" id="{6F66F626-346C-49CA-B56E-D85565363C03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Oval 11">
              <a:extLst>
                <a:ext uri="{FF2B5EF4-FFF2-40B4-BE49-F238E27FC236}">
                  <a16:creationId xmlns:a16="http://schemas.microsoft.com/office/drawing/2014/main" id="{9483083D-2EA9-47BD-B7D3-431AFD4D109C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사다리꼴 22">
              <a:extLst>
                <a:ext uri="{FF2B5EF4-FFF2-40B4-BE49-F238E27FC236}">
                  <a16:creationId xmlns:a16="http://schemas.microsoft.com/office/drawing/2014/main" id="{370D5F0B-6713-44A3-87F1-5C4347632CD8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5272980" y="360052"/>
            <a:ext cx="614118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4500" dirty="0" smtClean="0">
                <a:solidFill>
                  <a:schemeClr val="bg1"/>
                </a:solidFill>
                <a:cs typeface="Arial" pitchFamily="34" charset="0"/>
              </a:rPr>
              <a:t>Цели и задачи урока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5220020" y="1374838"/>
            <a:ext cx="645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ЦЕЛЬ: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Формирование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знаний учащихся о профессии хореографа.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AEFD27F-A36B-46CD-9BDC-7E1C09B9718A}"/>
              </a:ext>
            </a:extLst>
          </p:cNvPr>
          <p:cNvSpPr/>
          <p:nvPr/>
        </p:nvSpPr>
        <p:spPr>
          <a:xfrm>
            <a:off x="196330" y="620004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48830D7-D2B4-49EB-A36D-D72896C12A3E}"/>
              </a:ext>
            </a:extLst>
          </p:cNvPr>
          <p:cNvSpPr/>
          <p:nvPr/>
        </p:nvSpPr>
        <p:spPr>
          <a:xfrm>
            <a:off x="196330" y="4650656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03A21157-F873-4E9C-8408-361A5536E7BD}"/>
              </a:ext>
            </a:extLst>
          </p:cNvPr>
          <p:cNvSpPr/>
          <p:nvPr/>
        </p:nvSpPr>
        <p:spPr>
          <a:xfrm>
            <a:off x="7049904" y="4650656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7DFE21E-1FB3-4F16-A539-F7E1AA109F97}"/>
              </a:ext>
            </a:extLst>
          </p:cNvPr>
          <p:cNvSpPr/>
          <p:nvPr/>
        </p:nvSpPr>
        <p:spPr>
          <a:xfrm>
            <a:off x="196330" y="2635330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75C8FF-0C4B-491A-B5AF-50A89EA81FD7}"/>
              </a:ext>
            </a:extLst>
          </p:cNvPr>
          <p:cNvGrpSpPr/>
          <p:nvPr/>
        </p:nvGrpSpPr>
        <p:grpSpPr>
          <a:xfrm>
            <a:off x="196330" y="616821"/>
            <a:ext cx="5830187" cy="1771477"/>
            <a:chOff x="5600059" y="1338682"/>
            <a:chExt cx="3649376" cy="12602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2D9CA2-82CF-4316-BF18-601A6FBC9BB8}"/>
                </a:ext>
              </a:extLst>
            </p:cNvPr>
            <p:cNvSpPr txBox="1"/>
            <p:nvPr/>
          </p:nvSpPr>
          <p:spPr>
            <a:xfrm>
              <a:off x="6408607" y="1338682"/>
              <a:ext cx="2840828" cy="26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Развивающие:</a:t>
              </a:r>
              <a:endPara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973D91-976D-48E6-B145-3BA5106513A5}"/>
                </a:ext>
              </a:extLst>
            </p:cNvPr>
            <p:cNvSpPr txBox="1"/>
            <p:nvPr/>
          </p:nvSpPr>
          <p:spPr>
            <a:xfrm>
              <a:off x="5600059" y="1547947"/>
              <a:ext cx="2840828" cy="1051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ru-RU" altLang="ko-KR" sz="1500" dirty="0">
                  <a:solidFill>
                    <a:schemeClr val="bg1"/>
                  </a:solidFill>
                  <a:cs typeface="Arial" pitchFamily="34" charset="0"/>
                </a:rPr>
                <a:t>пробудить творческий интерес обучающихся к основам танцевального искусства; </a:t>
              </a:r>
              <a:endParaRPr lang="ru-RU" altLang="ko-KR" sz="15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171459" indent="-171459">
                <a:buFont typeface="Arial" pitchFamily="34" charset="0"/>
                <a:buChar char="•"/>
              </a:pPr>
              <a:r>
                <a:rPr lang="ru-RU" altLang="ko-KR" sz="1500" dirty="0" smtClean="0">
                  <a:solidFill>
                    <a:schemeClr val="bg1"/>
                  </a:solidFill>
                  <a:cs typeface="Arial" pitchFamily="34" charset="0"/>
                </a:rPr>
                <a:t>способствовать </a:t>
              </a:r>
              <a:r>
                <a:rPr lang="ru-RU" altLang="ko-KR" sz="1500" dirty="0">
                  <a:solidFill>
                    <a:schemeClr val="bg1"/>
                  </a:solidFill>
                  <a:cs typeface="Arial" pitchFamily="34" charset="0"/>
                </a:rPr>
                <a:t>развитию творческого воображения, музыкальности, координации движений, умению ориентироваться в </a:t>
              </a:r>
              <a:r>
                <a:rPr lang="ru-RU" altLang="ko-KR" sz="1500" dirty="0" smtClean="0">
                  <a:solidFill>
                    <a:schemeClr val="bg1"/>
                  </a:solidFill>
                  <a:cs typeface="Arial" pitchFamily="34" charset="0"/>
                </a:rPr>
                <a:t>пространстве</a:t>
              </a:r>
              <a:endParaRPr lang="ko-KR" altLang="en-US" sz="15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7FC72D-7AB2-4003-B337-34DBAE5E4152}"/>
              </a:ext>
            </a:extLst>
          </p:cNvPr>
          <p:cNvGrpSpPr/>
          <p:nvPr/>
        </p:nvGrpSpPr>
        <p:grpSpPr>
          <a:xfrm>
            <a:off x="273434" y="2861236"/>
            <a:ext cx="4452091" cy="1092604"/>
            <a:chOff x="5343266" y="1433695"/>
            <a:chExt cx="3444344" cy="7773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B69B5B-2CBE-4079-85D3-4184258896BC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6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Обучающие:</a:t>
              </a:r>
              <a:endPara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98B510-0F8E-406D-B998-B70F986BB88D}"/>
                </a:ext>
              </a:extLst>
            </p:cNvPr>
            <p:cNvSpPr txBox="1"/>
            <p:nvPr/>
          </p:nvSpPr>
          <p:spPr>
            <a:xfrm>
              <a:off x="5343266" y="1652653"/>
              <a:ext cx="3444344" cy="558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ru-RU" altLang="ko-KR" sz="1500" dirty="0">
                  <a:solidFill>
                    <a:schemeClr val="bg1"/>
                  </a:solidFill>
                  <a:cs typeface="Arial" pitchFamily="34" charset="0"/>
                </a:rPr>
                <a:t>обогащать и активизировать словарь </a:t>
              </a:r>
              <a:r>
                <a:rPr lang="ru-RU" altLang="ko-KR" sz="1500" dirty="0" smtClean="0">
                  <a:solidFill>
                    <a:schemeClr val="bg1"/>
                  </a:solidFill>
                  <a:cs typeface="Arial" pitchFamily="34" charset="0"/>
                </a:rPr>
                <a:t>детей;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ru-RU" altLang="ko-KR" sz="1500" dirty="0" smtClean="0">
                  <a:solidFill>
                    <a:schemeClr val="bg1"/>
                  </a:solidFill>
                  <a:cs typeface="Arial" pitchFamily="34" charset="0"/>
                </a:rPr>
                <a:t>учить </a:t>
              </a:r>
              <a:r>
                <a:rPr lang="ru-RU" altLang="ko-KR" sz="1500" dirty="0">
                  <a:solidFill>
                    <a:schemeClr val="bg1"/>
                  </a:solidFill>
                  <a:cs typeface="Arial" pitchFamily="34" charset="0"/>
                </a:rPr>
                <a:t>детей владеть телом, передавая различные эмоциональные </a:t>
              </a:r>
              <a:r>
                <a:rPr lang="ru-RU" altLang="ko-KR" sz="1500" dirty="0" smtClean="0">
                  <a:solidFill>
                    <a:schemeClr val="bg1"/>
                  </a:solidFill>
                  <a:cs typeface="Arial" pitchFamily="34" charset="0"/>
                </a:rPr>
                <a:t>состояния</a:t>
              </a:r>
              <a:endParaRPr lang="ko-KR" altLang="en-US" sz="15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386D8B-F270-400A-850A-24798F6EB1D2}"/>
              </a:ext>
            </a:extLst>
          </p:cNvPr>
          <p:cNvGrpSpPr/>
          <p:nvPr/>
        </p:nvGrpSpPr>
        <p:grpSpPr>
          <a:xfrm>
            <a:off x="218264" y="4789801"/>
            <a:ext cx="4507262" cy="1529921"/>
            <a:chOff x="5582185" y="1341625"/>
            <a:chExt cx="2922856" cy="10884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4B748A-15D5-48A0-BFA0-9F5E39B1E23F}"/>
                </a:ext>
              </a:extLst>
            </p:cNvPr>
            <p:cNvSpPr txBox="1"/>
            <p:nvPr/>
          </p:nvSpPr>
          <p:spPr>
            <a:xfrm>
              <a:off x="5582185" y="1341625"/>
              <a:ext cx="2840828" cy="26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Коррекционные:</a:t>
              </a:r>
              <a:endPara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11A067-7E2C-455B-97B4-E294EE3CB891}"/>
                </a:ext>
              </a:extLst>
            </p:cNvPr>
            <p:cNvSpPr txBox="1"/>
            <p:nvPr/>
          </p:nvSpPr>
          <p:spPr>
            <a:xfrm>
              <a:off x="5664213" y="1543262"/>
              <a:ext cx="2840828" cy="88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ru-RU" altLang="ko-KR" sz="1500" dirty="0">
                  <a:solidFill>
                    <a:schemeClr val="bg1"/>
                  </a:solidFill>
                  <a:cs typeface="Arial" pitchFamily="34" charset="0"/>
                </a:rPr>
                <a:t>коррекция и развитие внимания, памяти, мышления, воображения и творческой активности в группе; </a:t>
              </a:r>
              <a:endParaRPr lang="ru-RU" altLang="ko-KR" sz="15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171459" indent="-171459">
                <a:buFont typeface="Arial" pitchFamily="34" charset="0"/>
                <a:buChar char="•"/>
              </a:pPr>
              <a:r>
                <a:rPr lang="ru-RU" altLang="ko-KR" sz="1500" dirty="0" smtClean="0">
                  <a:solidFill>
                    <a:schemeClr val="bg1"/>
                  </a:solidFill>
                  <a:cs typeface="Arial" pitchFamily="34" charset="0"/>
                </a:rPr>
                <a:t>стимулирование </a:t>
              </a:r>
              <a:r>
                <a:rPr lang="ru-RU" altLang="ko-KR" sz="1500" dirty="0">
                  <a:solidFill>
                    <a:schemeClr val="bg1"/>
                  </a:solidFill>
                  <a:cs typeface="Arial" pitchFamily="34" charset="0"/>
                </a:rPr>
                <a:t>развития эмоциональности; </a:t>
              </a:r>
              <a:endParaRPr lang="ru-RU" altLang="ko-KR" sz="15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171459" indent="-171459">
                <a:buFont typeface="Arial" pitchFamily="34" charset="0"/>
                <a:buChar char="•"/>
              </a:pPr>
              <a:r>
                <a:rPr lang="ru-RU" altLang="ko-KR" sz="1500" dirty="0" smtClean="0">
                  <a:solidFill>
                    <a:schemeClr val="bg1"/>
                  </a:solidFill>
                  <a:cs typeface="Arial" pitchFamily="34" charset="0"/>
                </a:rPr>
                <a:t>психическое </a:t>
              </a:r>
              <a:r>
                <a:rPr lang="ru-RU" altLang="ko-KR" sz="1500" dirty="0">
                  <a:solidFill>
                    <a:schemeClr val="bg1"/>
                  </a:solidFill>
                  <a:cs typeface="Arial" pitchFamily="34" charset="0"/>
                </a:rPr>
                <a:t>и физическое </a:t>
              </a:r>
              <a:r>
                <a:rPr lang="ru-RU" altLang="ko-KR" sz="1500" dirty="0" smtClean="0">
                  <a:solidFill>
                    <a:schemeClr val="bg1"/>
                  </a:solidFill>
                  <a:cs typeface="Arial" pitchFamily="34" charset="0"/>
                </a:rPr>
                <a:t>здоровье</a:t>
              </a:r>
              <a:endParaRPr lang="ko-KR" altLang="en-US" sz="15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그룹 23">
            <a:extLst>
              <a:ext uri="{FF2B5EF4-FFF2-40B4-BE49-F238E27FC236}">
                <a16:creationId xmlns:a16="http://schemas.microsoft.com/office/drawing/2014/main" id="{44838416-64E2-4B8A-B0BE-38B6123CE7AB}"/>
              </a:ext>
            </a:extLst>
          </p:cNvPr>
          <p:cNvGrpSpPr/>
          <p:nvPr/>
        </p:nvGrpSpPr>
        <p:grpSpPr>
          <a:xfrm>
            <a:off x="5357198" y="3349182"/>
            <a:ext cx="783538" cy="1506193"/>
            <a:chOff x="5304862" y="-789923"/>
            <a:chExt cx="645890" cy="1241591"/>
          </a:xfrm>
        </p:grpSpPr>
        <p:grpSp>
          <p:nvGrpSpPr>
            <p:cNvPr id="71" name="그룹 24">
              <a:extLst>
                <a:ext uri="{FF2B5EF4-FFF2-40B4-BE49-F238E27FC236}">
                  <a16:creationId xmlns:a16="http://schemas.microsoft.com/office/drawing/2014/main" id="{E7EF55E3-CB9F-48ED-87C1-08F32340C6B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76" name="이등변 삼각형 49">
                <a:extLst>
                  <a:ext uri="{FF2B5EF4-FFF2-40B4-BE49-F238E27FC236}">
                    <a16:creationId xmlns:a16="http://schemas.microsoft.com/office/drawing/2014/main" id="{28216990-4F60-4C97-A358-84C93070C22A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30">
                <a:extLst>
                  <a:ext uri="{FF2B5EF4-FFF2-40B4-BE49-F238E27FC236}">
                    <a16:creationId xmlns:a16="http://schemas.microsoft.com/office/drawing/2014/main" id="{D96BE585-05E0-4033-B2FB-312588F9F10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자유형: 도형 31">
                <a:extLst>
                  <a:ext uri="{FF2B5EF4-FFF2-40B4-BE49-F238E27FC236}">
                    <a16:creationId xmlns:a16="http://schemas.microsoft.com/office/drawing/2014/main" id="{CEA24E68-55C7-4862-96C3-1274E6ED7550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2" name="타원 25">
              <a:extLst>
                <a:ext uri="{FF2B5EF4-FFF2-40B4-BE49-F238E27FC236}">
                  <a16:creationId xmlns:a16="http://schemas.microsoft.com/office/drawing/2014/main" id="{83751921-BBCD-40BB-9C8D-EE9005C6AD62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26">
              <a:extLst>
                <a:ext uri="{FF2B5EF4-FFF2-40B4-BE49-F238E27FC236}">
                  <a16:creationId xmlns:a16="http://schemas.microsoft.com/office/drawing/2014/main" id="{92FAE15D-637E-4A82-9437-8BDF92AC2116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: 도형 27">
              <a:extLst>
                <a:ext uri="{FF2B5EF4-FFF2-40B4-BE49-F238E27FC236}">
                  <a16:creationId xmlns:a16="http://schemas.microsoft.com/office/drawing/2014/main" id="{4E23ACC3-7A6C-4563-A8DC-97C9FA37BDAF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: 도형 28">
              <a:extLst>
                <a:ext uri="{FF2B5EF4-FFF2-40B4-BE49-F238E27FC236}">
                  <a16:creationId xmlns:a16="http://schemas.microsoft.com/office/drawing/2014/main" id="{19885A41-8F4B-4C95-845E-D567F1462026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03A21157-F873-4E9C-8408-361A5536E7BD}"/>
              </a:ext>
            </a:extLst>
          </p:cNvPr>
          <p:cNvSpPr/>
          <p:nvPr/>
        </p:nvSpPr>
        <p:spPr>
          <a:xfrm>
            <a:off x="7049904" y="2593280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1" name="Group 21">
            <a:extLst>
              <a:ext uri="{FF2B5EF4-FFF2-40B4-BE49-F238E27FC236}">
                <a16:creationId xmlns:a16="http://schemas.microsoft.com/office/drawing/2014/main" id="{EC386D8B-F270-400A-850A-24798F6EB1D2}"/>
              </a:ext>
            </a:extLst>
          </p:cNvPr>
          <p:cNvGrpSpPr/>
          <p:nvPr/>
        </p:nvGrpSpPr>
        <p:grpSpPr>
          <a:xfrm>
            <a:off x="7028008" y="2641466"/>
            <a:ext cx="4824000" cy="1771731"/>
            <a:chOff x="5499556" y="1267049"/>
            <a:chExt cx="2991904" cy="126045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4B748A-15D5-48A0-BFA0-9F5E39B1E23F}"/>
                </a:ext>
              </a:extLst>
            </p:cNvPr>
            <p:cNvSpPr txBox="1"/>
            <p:nvPr/>
          </p:nvSpPr>
          <p:spPr>
            <a:xfrm>
              <a:off x="5588675" y="1267049"/>
              <a:ext cx="2840828" cy="26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Воспитательные:</a:t>
              </a:r>
              <a:endPara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11A067-7E2C-455B-97B4-E294EE3CB891}"/>
                </a:ext>
              </a:extLst>
            </p:cNvPr>
            <p:cNvSpPr txBox="1"/>
            <p:nvPr/>
          </p:nvSpPr>
          <p:spPr>
            <a:xfrm>
              <a:off x="5499556" y="1476495"/>
              <a:ext cx="2991904" cy="1051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ru-RU" altLang="ko-KR" sz="1500" dirty="0">
                  <a:solidFill>
                    <a:schemeClr val="bg1"/>
                  </a:solidFill>
                  <a:cs typeface="Arial" pitchFamily="34" charset="0"/>
                </a:rPr>
                <a:t>воспитывать культуру общения, коммуникативные навыки, умение сотрудничать в группе; </a:t>
              </a:r>
              <a:endParaRPr lang="ru-RU" altLang="ko-KR" sz="15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171459" indent="-171459">
                <a:buFont typeface="Arial" pitchFamily="34" charset="0"/>
                <a:buChar char="•"/>
              </a:pPr>
              <a:r>
                <a:rPr lang="ru-RU" altLang="ko-KR" sz="1500" dirty="0" smtClean="0">
                  <a:solidFill>
                    <a:schemeClr val="bg1"/>
                  </a:solidFill>
                  <a:cs typeface="Arial" pitchFamily="34" charset="0"/>
                </a:rPr>
                <a:t>способствовать </a:t>
              </a:r>
              <a:r>
                <a:rPr lang="ru-RU" altLang="ko-KR" sz="1500" dirty="0">
                  <a:solidFill>
                    <a:schemeClr val="bg1"/>
                  </a:solidFill>
                  <a:cs typeface="Arial" pitchFamily="34" charset="0"/>
                </a:rPr>
                <a:t>формированию уважительного отношения к разным </a:t>
              </a:r>
              <a:r>
                <a:rPr lang="ru-RU" altLang="ko-KR" sz="1500" dirty="0" smtClean="0">
                  <a:solidFill>
                    <a:schemeClr val="bg1"/>
                  </a:solidFill>
                  <a:cs typeface="Arial" pitchFamily="34" charset="0"/>
                </a:rPr>
                <a:t>видам профессионального </a:t>
              </a:r>
              <a:r>
                <a:rPr lang="ru-RU" altLang="ko-KR" sz="1500" dirty="0">
                  <a:solidFill>
                    <a:schemeClr val="bg1"/>
                  </a:solidFill>
                  <a:cs typeface="Arial" pitchFamily="34" charset="0"/>
                </a:rPr>
                <a:t>труда</a:t>
              </a:r>
              <a:endParaRPr lang="ko-KR" altLang="en-US" sz="15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1">
            <a:extLst>
              <a:ext uri="{FF2B5EF4-FFF2-40B4-BE49-F238E27FC236}">
                <a16:creationId xmlns:a16="http://schemas.microsoft.com/office/drawing/2014/main" id="{EC386D8B-F270-400A-850A-24798F6EB1D2}"/>
              </a:ext>
            </a:extLst>
          </p:cNvPr>
          <p:cNvGrpSpPr/>
          <p:nvPr/>
        </p:nvGrpSpPr>
        <p:grpSpPr>
          <a:xfrm>
            <a:off x="7138853" y="4789801"/>
            <a:ext cx="4613257" cy="958292"/>
            <a:chOff x="5568605" y="1274657"/>
            <a:chExt cx="2861199" cy="68175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4B748A-15D5-48A0-BFA0-9F5E39B1E23F}"/>
                </a:ext>
              </a:extLst>
            </p:cNvPr>
            <p:cNvSpPr txBox="1"/>
            <p:nvPr/>
          </p:nvSpPr>
          <p:spPr>
            <a:xfrm>
              <a:off x="5588976" y="1274657"/>
              <a:ext cx="2840828" cy="26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Музыкальные: </a:t>
              </a:r>
              <a:endPara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11A067-7E2C-455B-97B4-E294EE3CB891}"/>
                </a:ext>
              </a:extLst>
            </p:cNvPr>
            <p:cNvSpPr txBox="1"/>
            <p:nvPr/>
          </p:nvSpPr>
          <p:spPr>
            <a:xfrm>
              <a:off x="5568605" y="1562281"/>
              <a:ext cx="2840828" cy="3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ru-RU" altLang="ko-KR" sz="1500" dirty="0">
                  <a:solidFill>
                    <a:schemeClr val="bg1"/>
                  </a:solidFill>
                  <a:cs typeface="Arial" pitchFamily="34" charset="0"/>
                </a:rPr>
                <a:t>развивать музыкально-ритмические навыки, координацию, выразительность движений</a:t>
              </a:r>
              <a:endParaRPr lang="ko-KR" altLang="en-US" sz="15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4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CF56FF1-6981-4C9D-91BF-B7381BE8DB55}"/>
              </a:ext>
            </a:extLst>
          </p:cNvPr>
          <p:cNvSpPr txBox="1"/>
          <p:nvPr/>
        </p:nvSpPr>
        <p:spPr>
          <a:xfrm>
            <a:off x="571128" y="264971"/>
            <a:ext cx="1119850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5400" dirty="0" smtClean="0">
                <a:solidFill>
                  <a:schemeClr val="bg1"/>
                </a:solidFill>
                <a:cs typeface="Arial" pitchFamily="34" charset="0"/>
              </a:rPr>
              <a:t>1 </a:t>
            </a:r>
            <a:r>
              <a:rPr lang="ru-RU" altLang="ko-KR" sz="4500" dirty="0" smtClean="0">
                <a:solidFill>
                  <a:schemeClr val="bg1"/>
                </a:solidFill>
                <a:cs typeface="Arial" pitchFamily="34" charset="0"/>
              </a:rPr>
              <a:t>этап</a:t>
            </a:r>
            <a:r>
              <a:rPr lang="ru-RU" altLang="ko-KR" sz="5400" dirty="0" smtClean="0">
                <a:solidFill>
                  <a:schemeClr val="bg1"/>
                </a:solidFill>
                <a:cs typeface="Arial" pitchFamily="34" charset="0"/>
              </a:rPr>
              <a:t>: Организационный момент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ectangle 3"/>
          <p:cNvSpPr/>
          <p:nvPr/>
        </p:nvSpPr>
        <p:spPr>
          <a:xfrm>
            <a:off x="1107602" y="1435486"/>
            <a:ext cx="4276840" cy="6159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12"/>
          <p:cNvSpPr txBox="1"/>
          <p:nvPr/>
        </p:nvSpPr>
        <p:spPr bwMode="auto">
          <a:xfrm>
            <a:off x="1508455" y="1570207"/>
            <a:ext cx="3281989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Подготовка рабочего места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Oval 4"/>
          <p:cNvSpPr/>
          <p:nvPr/>
        </p:nvSpPr>
        <p:spPr>
          <a:xfrm>
            <a:off x="625369" y="1391745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753246" y="1570207"/>
            <a:ext cx="4286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54673" y="1439963"/>
            <a:ext cx="4396950" cy="61592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12"/>
          <p:cNvSpPr txBox="1"/>
          <p:nvPr/>
        </p:nvSpPr>
        <p:spPr bwMode="auto">
          <a:xfrm>
            <a:off x="7383276" y="1420282"/>
            <a:ext cx="3824656" cy="646331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Музыкальный эксперимент </a:t>
            </a:r>
            <a:endParaRPr lang="ru-RU" altLang="ko-KR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«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Все ли умеют танцевать?»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12495" y="1391746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6755944" y="1558782"/>
            <a:ext cx="4286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6" name="그룹 54">
            <a:extLst>
              <a:ext uri="{FF2B5EF4-FFF2-40B4-BE49-F238E27FC236}">
                <a16:creationId xmlns:a16="http://schemas.microsoft.com/office/drawing/2014/main" id="{A39ACFC6-D3BB-4CA7-9070-DE2A922BA65F}"/>
              </a:ext>
            </a:extLst>
          </p:cNvPr>
          <p:cNvGrpSpPr/>
          <p:nvPr/>
        </p:nvGrpSpPr>
        <p:grpSpPr>
          <a:xfrm>
            <a:off x="505396" y="2468994"/>
            <a:ext cx="5064885" cy="2886852"/>
            <a:chOff x="7034126" y="-1519134"/>
            <a:chExt cx="6209820" cy="3383521"/>
          </a:xfrm>
        </p:grpSpPr>
        <p:grpSp>
          <p:nvGrpSpPr>
            <p:cNvPr id="38" name="Group 108">
              <a:extLst>
                <a:ext uri="{FF2B5EF4-FFF2-40B4-BE49-F238E27FC236}">
                  <a16:creationId xmlns:a16="http://schemas.microsoft.com/office/drawing/2014/main" id="{8AF3A65B-2EAF-4E1C-BE11-3180C2465DDB}"/>
                </a:ext>
              </a:extLst>
            </p:cNvPr>
            <p:cNvGrpSpPr/>
            <p:nvPr/>
          </p:nvGrpSpPr>
          <p:grpSpPr>
            <a:xfrm>
              <a:off x="10485897" y="-1519134"/>
              <a:ext cx="2758049" cy="3002815"/>
              <a:chOff x="9566025" y="1105574"/>
              <a:chExt cx="2758049" cy="3002815"/>
            </a:xfrm>
          </p:grpSpPr>
          <p:sp>
            <p:nvSpPr>
              <p:cNvPr id="44" name="Teardrop 30">
                <a:extLst>
                  <a:ext uri="{FF2B5EF4-FFF2-40B4-BE49-F238E27FC236}">
                    <a16:creationId xmlns:a16="http://schemas.microsoft.com/office/drawing/2014/main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10135716" y="1710520"/>
                <a:ext cx="1602533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Rounded Rectangle 110">
                <a:extLst>
                  <a:ext uri="{FF2B5EF4-FFF2-40B4-BE49-F238E27FC236}">
                    <a16:creationId xmlns:a16="http://schemas.microsoft.com/office/drawing/2014/main" id="{D9B921C3-B021-4ABC-B3DB-DFA5379FB4A4}"/>
                  </a:ext>
                </a:extLst>
              </p:cNvPr>
              <p:cNvSpPr/>
              <p:nvPr/>
            </p:nvSpPr>
            <p:spPr>
              <a:xfrm>
                <a:off x="10617640" y="3569117"/>
                <a:ext cx="631464" cy="13155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Rounded Rectangle 111">
                <a:extLst>
                  <a:ext uri="{FF2B5EF4-FFF2-40B4-BE49-F238E27FC236}">
                    <a16:creationId xmlns:a16="http://schemas.microsoft.com/office/drawing/2014/main" id="{D883D21A-1DA6-4A64-AD8F-AE23DEA8AB46}"/>
                  </a:ext>
                </a:extLst>
              </p:cNvPr>
              <p:cNvSpPr/>
              <p:nvPr/>
            </p:nvSpPr>
            <p:spPr>
              <a:xfrm>
                <a:off x="10643951" y="3772976"/>
                <a:ext cx="578842" cy="13155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ounded Rectangle 112">
                <a:extLst>
                  <a:ext uri="{FF2B5EF4-FFF2-40B4-BE49-F238E27FC236}">
                    <a16:creationId xmlns:a16="http://schemas.microsoft.com/office/drawing/2014/main" id="{D6B1BDFE-321C-4F78-9CA1-43885494A3AB}"/>
                  </a:ext>
                </a:extLst>
              </p:cNvPr>
              <p:cNvSpPr/>
              <p:nvPr/>
            </p:nvSpPr>
            <p:spPr>
              <a:xfrm>
                <a:off x="10696573" y="3976835"/>
                <a:ext cx="473597" cy="13155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Rounded Rectangle 113">
                <a:extLst>
                  <a:ext uri="{FF2B5EF4-FFF2-40B4-BE49-F238E27FC236}">
                    <a16:creationId xmlns:a16="http://schemas.microsoft.com/office/drawing/2014/main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11804426" y="1523639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114">
                <a:extLst>
                  <a:ext uri="{FF2B5EF4-FFF2-40B4-BE49-F238E27FC236}">
                    <a16:creationId xmlns:a16="http://schemas.microsoft.com/office/drawing/2014/main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9936081" y="1523639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ounded Rectangle 115">
                <a:extLst>
                  <a:ext uri="{FF2B5EF4-FFF2-40B4-BE49-F238E27FC236}">
                    <a16:creationId xmlns:a16="http://schemas.microsoft.com/office/drawing/2014/main" id="{D3CD10DB-1AEA-4290-BCB0-C507845A974C}"/>
                  </a:ext>
                </a:extLst>
              </p:cNvPr>
              <p:cNvSpPr/>
              <p:nvPr/>
            </p:nvSpPr>
            <p:spPr>
              <a:xfrm>
                <a:off x="10788829" y="1105574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ounded Rectangle 116">
                <a:extLst>
                  <a:ext uri="{FF2B5EF4-FFF2-40B4-BE49-F238E27FC236}">
                    <a16:creationId xmlns:a16="http://schemas.microsoft.com/office/drawing/2014/main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12072074" y="2230460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ounded Rectangle 117">
                <a:extLst>
                  <a:ext uri="{FF2B5EF4-FFF2-40B4-BE49-F238E27FC236}">
                    <a16:creationId xmlns:a16="http://schemas.microsoft.com/office/drawing/2014/main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9674025" y="2230462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126">
              <a:extLst>
                <a:ext uri="{FF2B5EF4-FFF2-40B4-BE49-F238E27FC236}">
                  <a16:creationId xmlns:a16="http://schemas.microsoft.com/office/drawing/2014/main" id="{0F486A18-E593-4745-8CB7-E0169D65C5D6}"/>
                </a:ext>
              </a:extLst>
            </p:cNvPr>
            <p:cNvGrpSpPr/>
            <p:nvPr/>
          </p:nvGrpSpPr>
          <p:grpSpPr>
            <a:xfrm>
              <a:off x="7034126" y="-659199"/>
              <a:ext cx="5056645" cy="2523586"/>
              <a:chOff x="7053695" y="-98592"/>
              <a:chExt cx="4127241" cy="2059755"/>
            </a:xfrm>
          </p:grpSpPr>
          <p:grpSp>
            <p:nvGrpSpPr>
              <p:cNvPr id="40" name="Group 123">
                <a:extLst>
                  <a:ext uri="{FF2B5EF4-FFF2-40B4-BE49-F238E27FC236}">
                    <a16:creationId xmlns:a16="http://schemas.microsoft.com/office/drawing/2014/main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7053695" y="-98592"/>
                <a:ext cx="4122826" cy="2059755"/>
                <a:chOff x="6997804" y="-1981806"/>
                <a:chExt cx="7768969" cy="3881360"/>
              </a:xfrm>
            </p:grpSpPr>
            <p:sp>
              <p:nvSpPr>
                <p:cNvPr id="42" name="Freeform 121">
                  <a:extLst>
                    <a:ext uri="{FF2B5EF4-FFF2-40B4-BE49-F238E27FC236}">
                      <a16:creationId xmlns:a16="http://schemas.microsoft.com/office/drawing/2014/main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14039932" y="-1981806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Freeform 122">
                  <a:extLst>
                    <a:ext uri="{FF2B5EF4-FFF2-40B4-BE49-F238E27FC236}">
                      <a16:creationId xmlns:a16="http://schemas.microsoft.com/office/drawing/2014/main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1" name="Freeform 124">
                <a:extLst>
                  <a:ext uri="{FF2B5EF4-FFF2-40B4-BE49-F238E27FC236}">
                    <a16:creationId xmlns:a16="http://schemas.microsoft.com/office/drawing/2014/main" id="{6EE13C99-40A9-46B0-A984-8B6A614052A9}"/>
                  </a:ext>
                </a:extLst>
              </p:cNvPr>
              <p:cNvSpPr/>
              <p:nvPr/>
            </p:nvSpPr>
            <p:spPr>
              <a:xfrm>
                <a:off x="10628095" y="519376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r="23362"/>
          <a:stretch>
            <a:fillRect/>
          </a:stretch>
        </p:blipFill>
        <p:spPr>
          <a:xfrm>
            <a:off x="491600" y="2732909"/>
            <a:ext cx="2064773" cy="2400899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21352"/>
          <a:stretch>
            <a:fillRect/>
          </a:stretch>
        </p:blipFill>
        <p:spPr>
          <a:xfrm>
            <a:off x="9733601" y="2542606"/>
            <a:ext cx="2052576" cy="2386717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sp>
        <p:nvSpPr>
          <p:cNvPr id="60" name="Прямоугольник 59"/>
          <p:cNvSpPr/>
          <p:nvPr/>
        </p:nvSpPr>
        <p:spPr>
          <a:xfrm>
            <a:off x="6029332" y="3217632"/>
            <a:ext cx="3465625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учитель </a:t>
            </a:r>
            <a:r>
              <a:rPr lang="ru-RU" dirty="0"/>
              <a:t>поочередно включает музыку, дети интуитивно начинают двигаться под нее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33797" y="2649676"/>
            <a:ext cx="277498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Суть эксперимента: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433061" y="5045413"/>
            <a:ext cx="490799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музыкальных способностей у </a:t>
            </a:r>
            <a:r>
              <a:rPr lang="ru-RU" dirty="0" smtClean="0"/>
              <a:t>детей;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умение </a:t>
            </a:r>
            <a:r>
              <a:rPr lang="ru-RU" dirty="0"/>
              <a:t>создавать собственные движения под ритм музыки.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636733" y="4417267"/>
            <a:ext cx="284058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Цель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эксперимента: </a:t>
            </a:r>
          </a:p>
        </p:txBody>
      </p:sp>
      <p:sp>
        <p:nvSpPr>
          <p:cNvPr id="64" name="Rounded Rectangle 27"/>
          <p:cNvSpPr/>
          <p:nvPr/>
        </p:nvSpPr>
        <p:spPr>
          <a:xfrm>
            <a:off x="6280619" y="4520085"/>
            <a:ext cx="253178" cy="1944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Teardrop 6"/>
          <p:cNvSpPr/>
          <p:nvPr/>
        </p:nvSpPr>
        <p:spPr>
          <a:xfrm rot="8100000">
            <a:off x="6294084" y="2728230"/>
            <a:ext cx="242999" cy="24300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385672" y="5541326"/>
            <a:ext cx="346562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положительное отношение к уроку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93144" y="2314375"/>
            <a:ext cx="277498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>
                    <a:lumMod val="95000"/>
                  </a:schemeClr>
                </a:solidFill>
              </a:rPr>
              <a:t>Цель: </a:t>
            </a:r>
            <a:endParaRPr lang="ru-RU" sz="2000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48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13486" y="0"/>
            <a:ext cx="28785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56FF1-6981-4C9D-91BF-B7381BE8DB55}"/>
              </a:ext>
            </a:extLst>
          </p:cNvPr>
          <p:cNvSpPr txBox="1"/>
          <p:nvPr/>
        </p:nvSpPr>
        <p:spPr>
          <a:xfrm>
            <a:off x="9223094" y="170851"/>
            <a:ext cx="2968906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2</a:t>
            </a:r>
            <a:r>
              <a:rPr lang="ru-RU" altLang="ko-KR" sz="3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этап: </a:t>
            </a:r>
            <a:r>
              <a:rPr lang="ru-RU" altLang="ko-KR" sz="3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Актуализация знаний</a:t>
            </a:r>
            <a:endParaRPr lang="ko-KR" altLang="en-US" sz="30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03878" y="1819030"/>
            <a:ext cx="2613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</a:p>
          <a:p>
            <a:pPr algn="ctr"/>
            <a:r>
              <a:rPr lang="ru-RU" dirty="0" smtClean="0"/>
              <a:t>повторение </a:t>
            </a:r>
            <a:r>
              <a:rPr lang="ru-RU" dirty="0"/>
              <a:t>изученного материала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45767" y="2742554"/>
            <a:ext cx="26139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Содержание: </a:t>
            </a:r>
          </a:p>
          <a:p>
            <a:pPr algn="just"/>
            <a:r>
              <a:rPr lang="ru-RU" dirty="0"/>
              <a:t>Учитель вместе с детьми вспоминает какое занятие было на прошлом уроке, какую профессию они разобрали, какие новые слова выучили. Повторили ещё раз, чем занимается специалист данной профессии, что он должен знать и уметь.</a:t>
            </a:r>
          </a:p>
        </p:txBody>
      </p:sp>
    </p:spTree>
    <p:extLst>
      <p:ext uri="{BB962C8B-B14F-4D97-AF65-F5344CB8AC3E}">
        <p14:creationId xmlns:p14="http://schemas.microsoft.com/office/powerpoint/2010/main" val="40319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0A96BF1-4237-4567-8F45-C1C9F74E6740}"/>
              </a:ext>
            </a:extLst>
          </p:cNvPr>
          <p:cNvGrpSpPr/>
          <p:nvPr/>
        </p:nvGrpSpPr>
        <p:grpSpPr>
          <a:xfrm>
            <a:off x="7256414" y="4110585"/>
            <a:ext cx="4114802" cy="4114800"/>
            <a:chOff x="2742606" y="4269563"/>
            <a:chExt cx="3691288" cy="3691287"/>
          </a:xfrm>
        </p:grpSpPr>
        <p:sp>
          <p:nvSpPr>
            <p:cNvPr id="40" name="Pie 4">
              <a:extLst>
                <a:ext uri="{FF2B5EF4-FFF2-40B4-BE49-F238E27FC236}">
                  <a16:creationId xmlns:a16="http://schemas.microsoft.com/office/drawing/2014/main" id="{0FE7C5FF-38CC-4449-88C7-6B6E2D2B90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42606" y="4269563"/>
              <a:ext cx="3691287" cy="3691288"/>
            </a:xfrm>
            <a:prstGeom prst="pie">
              <a:avLst>
                <a:gd name="adj1" fmla="val 12963840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1" name="Pie 39">
              <a:extLst>
                <a:ext uri="{FF2B5EF4-FFF2-40B4-BE49-F238E27FC236}">
                  <a16:creationId xmlns:a16="http://schemas.microsoft.com/office/drawing/2014/main" id="{E551540D-CADD-445B-8228-6E63BD7726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7678" y="4474636"/>
              <a:ext cx="3281143" cy="3281143"/>
            </a:xfrm>
            <a:prstGeom prst="pie">
              <a:avLst>
                <a:gd name="adj1" fmla="val 15653484"/>
                <a:gd name="adj2" fmla="val 179557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Pie 40">
              <a:extLst>
                <a:ext uri="{FF2B5EF4-FFF2-40B4-BE49-F238E27FC236}">
                  <a16:creationId xmlns:a16="http://schemas.microsoft.com/office/drawing/2014/main" id="{049AE4C6-E73C-4B72-AC44-4A570F38F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2751" y="4679707"/>
              <a:ext cx="2870997" cy="2871001"/>
            </a:xfrm>
            <a:prstGeom prst="pie">
              <a:avLst>
                <a:gd name="adj1" fmla="val 13181713"/>
                <a:gd name="adj2" fmla="val 1522404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Pie 41">
              <a:extLst>
                <a:ext uri="{FF2B5EF4-FFF2-40B4-BE49-F238E27FC236}">
                  <a16:creationId xmlns:a16="http://schemas.microsoft.com/office/drawing/2014/main" id="{524A109D-C644-4957-A5F9-229F3FD5911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57821" y="4884780"/>
              <a:ext cx="2460856" cy="2460857"/>
            </a:xfrm>
            <a:prstGeom prst="pie">
              <a:avLst>
                <a:gd name="adj1" fmla="val 16181279"/>
                <a:gd name="adj2" fmla="val 180910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38776" y="107549"/>
            <a:ext cx="1140387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4000" dirty="0" smtClean="0">
                <a:solidFill>
                  <a:schemeClr val="bg1"/>
                </a:solidFill>
                <a:cs typeface="Arial" pitchFamily="34" charset="0"/>
              </a:rPr>
              <a:t>3 Этап: Развитие </a:t>
            </a:r>
            <a:r>
              <a:rPr lang="ru-RU" altLang="ko-KR" sz="4000" dirty="0">
                <a:solidFill>
                  <a:schemeClr val="bg1"/>
                </a:solidFill>
                <a:cs typeface="Arial" pitchFamily="34" charset="0"/>
              </a:rPr>
              <a:t>познавательного интереса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124C58-218F-4D9A-B381-E9273AB05816}"/>
              </a:ext>
            </a:extLst>
          </p:cNvPr>
          <p:cNvSpPr/>
          <p:nvPr/>
        </p:nvSpPr>
        <p:spPr>
          <a:xfrm>
            <a:off x="8804159" y="5658329"/>
            <a:ext cx="1019312" cy="1019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EC55C9-A89A-4B3A-A8C2-D6C357E733E9}"/>
              </a:ext>
            </a:extLst>
          </p:cNvPr>
          <p:cNvSpPr txBox="1"/>
          <p:nvPr/>
        </p:nvSpPr>
        <p:spPr>
          <a:xfrm>
            <a:off x="8710661" y="5924458"/>
            <a:ext cx="12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Спрятали </a:t>
            </a:r>
          </a:p>
          <a:p>
            <a:pPr algn="ctr"/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танец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4B199F-F970-4E17-9B8E-3825D62FEC80}"/>
              </a:ext>
            </a:extLst>
          </p:cNvPr>
          <p:cNvGrpSpPr/>
          <p:nvPr/>
        </p:nvGrpSpPr>
        <p:grpSpPr>
          <a:xfrm rot="20941469">
            <a:off x="8405769" y="3062854"/>
            <a:ext cx="769656" cy="1559495"/>
            <a:chOff x="3789816" y="2639713"/>
            <a:chExt cx="690440" cy="1398986"/>
          </a:xfrm>
          <a:solidFill>
            <a:schemeClr val="bg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078911-F635-4C89-80C5-66A416A99B4B}"/>
                </a:ext>
              </a:extLst>
            </p:cNvPr>
            <p:cNvSpPr/>
            <p:nvPr/>
          </p:nvSpPr>
          <p:spPr>
            <a:xfrm>
              <a:off x="4129882" y="2639713"/>
              <a:ext cx="249050" cy="249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83DC3942-7FF5-451A-8542-8AC428A58788}"/>
                </a:ext>
              </a:extLst>
            </p:cNvPr>
            <p:cNvSpPr/>
            <p:nvPr/>
          </p:nvSpPr>
          <p:spPr>
            <a:xfrm>
              <a:off x="3874483" y="2890551"/>
              <a:ext cx="605773" cy="948528"/>
            </a:xfrm>
            <a:custGeom>
              <a:avLst/>
              <a:gdLst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40573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57019 w 1998331"/>
                <a:gd name="connsiteY8" fmla="*/ 46535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83548 w 1998331"/>
                <a:gd name="connsiteY6" fmla="*/ 199058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17028 w 1998331"/>
                <a:gd name="connsiteY2" fmla="*/ 1406753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090714 w 1998331"/>
                <a:gd name="connsiteY2" fmla="*/ 1423199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60231"/>
                <a:gd name="connsiteY0" fmla="*/ 0 h 2981325"/>
                <a:gd name="connsiteX1" fmla="*/ 1341106 w 1960231"/>
                <a:gd name="connsiteY1" fmla="*/ 333375 h 2981325"/>
                <a:gd name="connsiteX2" fmla="*/ 1130185 w 1960231"/>
                <a:gd name="connsiteY2" fmla="*/ 1396885 h 2981325"/>
                <a:gd name="connsiteX3" fmla="*/ 1906233 w 1960231"/>
                <a:gd name="connsiteY3" fmla="*/ 1669684 h 2981325"/>
                <a:gd name="connsiteX4" fmla="*/ 1960231 w 1960231"/>
                <a:gd name="connsiteY4" fmla="*/ 2981325 h 2981325"/>
                <a:gd name="connsiteX5" fmla="*/ 1522081 w 1960231"/>
                <a:gd name="connsiteY5" fmla="*/ 2962275 h 2981325"/>
                <a:gd name="connsiteX6" fmla="*/ 1560524 w 1960231"/>
                <a:gd name="connsiteY6" fmla="*/ 2030058 h 2981325"/>
                <a:gd name="connsiteX7" fmla="*/ 494614 w 1960231"/>
                <a:gd name="connsiteY7" fmla="*/ 1459312 h 2981325"/>
                <a:gd name="connsiteX8" fmla="*/ 643862 w 1960231"/>
                <a:gd name="connsiteY8" fmla="*/ 481801 h 2981325"/>
                <a:gd name="connsiteX9" fmla="*/ 302196 w 1960231"/>
                <a:gd name="connsiteY9" fmla="*/ 657911 h 2981325"/>
                <a:gd name="connsiteX10" fmla="*/ 0 w 1960231"/>
                <a:gd name="connsiteY10" fmla="*/ 395733 h 2981325"/>
                <a:gd name="connsiteX11" fmla="*/ 788656 w 1960231"/>
                <a:gd name="connsiteY11" fmla="*/ 0 h 2981325"/>
                <a:gd name="connsiteX0" fmla="*/ 788656 w 1950363"/>
                <a:gd name="connsiteY0" fmla="*/ 0 h 2962275"/>
                <a:gd name="connsiteX1" fmla="*/ 1341106 w 1950363"/>
                <a:gd name="connsiteY1" fmla="*/ 333375 h 2962275"/>
                <a:gd name="connsiteX2" fmla="*/ 1130185 w 1950363"/>
                <a:gd name="connsiteY2" fmla="*/ 1396885 h 2962275"/>
                <a:gd name="connsiteX3" fmla="*/ 1906233 w 1950363"/>
                <a:gd name="connsiteY3" fmla="*/ 1669684 h 2962275"/>
                <a:gd name="connsiteX4" fmla="*/ 1950363 w 1950363"/>
                <a:gd name="connsiteY4" fmla="*/ 2928698 h 2962275"/>
                <a:gd name="connsiteX5" fmla="*/ 1522081 w 1950363"/>
                <a:gd name="connsiteY5" fmla="*/ 2962275 h 2962275"/>
                <a:gd name="connsiteX6" fmla="*/ 1560524 w 1950363"/>
                <a:gd name="connsiteY6" fmla="*/ 2030058 h 2962275"/>
                <a:gd name="connsiteX7" fmla="*/ 494614 w 1950363"/>
                <a:gd name="connsiteY7" fmla="*/ 1459312 h 2962275"/>
                <a:gd name="connsiteX8" fmla="*/ 643862 w 1950363"/>
                <a:gd name="connsiteY8" fmla="*/ 481801 h 2962275"/>
                <a:gd name="connsiteX9" fmla="*/ 302196 w 1950363"/>
                <a:gd name="connsiteY9" fmla="*/ 657911 h 2962275"/>
                <a:gd name="connsiteX10" fmla="*/ 0 w 1950363"/>
                <a:gd name="connsiteY10" fmla="*/ 395733 h 2962275"/>
                <a:gd name="connsiteX11" fmla="*/ 788656 w 1950363"/>
                <a:gd name="connsiteY11" fmla="*/ 0 h 2962275"/>
                <a:gd name="connsiteX0" fmla="*/ 788656 w 1937206"/>
                <a:gd name="connsiteY0" fmla="*/ 0 h 2962275"/>
                <a:gd name="connsiteX1" fmla="*/ 1341106 w 1937206"/>
                <a:gd name="connsiteY1" fmla="*/ 333375 h 2962275"/>
                <a:gd name="connsiteX2" fmla="*/ 1130185 w 1937206"/>
                <a:gd name="connsiteY2" fmla="*/ 1396885 h 2962275"/>
                <a:gd name="connsiteX3" fmla="*/ 1906233 w 1937206"/>
                <a:gd name="connsiteY3" fmla="*/ 1669684 h 2962275"/>
                <a:gd name="connsiteX4" fmla="*/ 1937206 w 1937206"/>
                <a:gd name="connsiteY4" fmla="*/ 2928698 h 2962275"/>
                <a:gd name="connsiteX5" fmla="*/ 1522081 w 1937206"/>
                <a:gd name="connsiteY5" fmla="*/ 2962275 h 2962275"/>
                <a:gd name="connsiteX6" fmla="*/ 1560524 w 1937206"/>
                <a:gd name="connsiteY6" fmla="*/ 2030058 h 2962275"/>
                <a:gd name="connsiteX7" fmla="*/ 494614 w 1937206"/>
                <a:gd name="connsiteY7" fmla="*/ 1459312 h 2962275"/>
                <a:gd name="connsiteX8" fmla="*/ 643862 w 1937206"/>
                <a:gd name="connsiteY8" fmla="*/ 481801 h 2962275"/>
                <a:gd name="connsiteX9" fmla="*/ 302196 w 1937206"/>
                <a:gd name="connsiteY9" fmla="*/ 657911 h 2962275"/>
                <a:gd name="connsiteX10" fmla="*/ 0 w 1937206"/>
                <a:gd name="connsiteY10" fmla="*/ 395733 h 2962275"/>
                <a:gd name="connsiteX11" fmla="*/ 788656 w 1937206"/>
                <a:gd name="connsiteY11" fmla="*/ 0 h 2962275"/>
                <a:gd name="connsiteX0" fmla="*/ 788656 w 1994509"/>
                <a:gd name="connsiteY0" fmla="*/ 0 h 2962275"/>
                <a:gd name="connsiteX1" fmla="*/ 1341106 w 1994509"/>
                <a:gd name="connsiteY1" fmla="*/ 333375 h 2962275"/>
                <a:gd name="connsiteX2" fmla="*/ 1130185 w 1994509"/>
                <a:gd name="connsiteY2" fmla="*/ 1396885 h 2962275"/>
                <a:gd name="connsiteX3" fmla="*/ 1906233 w 1994509"/>
                <a:gd name="connsiteY3" fmla="*/ 1669684 h 2962275"/>
                <a:gd name="connsiteX4" fmla="*/ 1937206 w 1994509"/>
                <a:gd name="connsiteY4" fmla="*/ 2928698 h 2962275"/>
                <a:gd name="connsiteX5" fmla="*/ 1522081 w 1994509"/>
                <a:gd name="connsiteY5" fmla="*/ 2962275 h 2962275"/>
                <a:gd name="connsiteX6" fmla="*/ 1560524 w 1994509"/>
                <a:gd name="connsiteY6" fmla="*/ 2030058 h 2962275"/>
                <a:gd name="connsiteX7" fmla="*/ 494614 w 1994509"/>
                <a:gd name="connsiteY7" fmla="*/ 1459312 h 2962275"/>
                <a:gd name="connsiteX8" fmla="*/ 643862 w 1994509"/>
                <a:gd name="connsiteY8" fmla="*/ 481801 h 2962275"/>
                <a:gd name="connsiteX9" fmla="*/ 302196 w 1994509"/>
                <a:gd name="connsiteY9" fmla="*/ 657911 h 2962275"/>
                <a:gd name="connsiteX10" fmla="*/ 0 w 1994509"/>
                <a:gd name="connsiteY10" fmla="*/ 395733 h 2962275"/>
                <a:gd name="connsiteX11" fmla="*/ 788656 w 1994509"/>
                <a:gd name="connsiteY11" fmla="*/ 0 h 2962275"/>
                <a:gd name="connsiteX0" fmla="*/ 788656 w 2013417"/>
                <a:gd name="connsiteY0" fmla="*/ 0 h 2962275"/>
                <a:gd name="connsiteX1" fmla="*/ 1341106 w 2013417"/>
                <a:gd name="connsiteY1" fmla="*/ 333375 h 2962275"/>
                <a:gd name="connsiteX2" fmla="*/ 1130185 w 2013417"/>
                <a:gd name="connsiteY2" fmla="*/ 1396885 h 2962275"/>
                <a:gd name="connsiteX3" fmla="*/ 1906233 w 2013417"/>
                <a:gd name="connsiteY3" fmla="*/ 1669684 h 2962275"/>
                <a:gd name="connsiteX4" fmla="*/ 1937206 w 2013417"/>
                <a:gd name="connsiteY4" fmla="*/ 2928698 h 2962275"/>
                <a:gd name="connsiteX5" fmla="*/ 1522081 w 2013417"/>
                <a:gd name="connsiteY5" fmla="*/ 2962275 h 2962275"/>
                <a:gd name="connsiteX6" fmla="*/ 1560524 w 2013417"/>
                <a:gd name="connsiteY6" fmla="*/ 2030058 h 2962275"/>
                <a:gd name="connsiteX7" fmla="*/ 494614 w 2013417"/>
                <a:gd name="connsiteY7" fmla="*/ 1459312 h 2962275"/>
                <a:gd name="connsiteX8" fmla="*/ 643862 w 2013417"/>
                <a:gd name="connsiteY8" fmla="*/ 481801 h 2962275"/>
                <a:gd name="connsiteX9" fmla="*/ 302196 w 2013417"/>
                <a:gd name="connsiteY9" fmla="*/ 657911 h 2962275"/>
                <a:gd name="connsiteX10" fmla="*/ 0 w 2013417"/>
                <a:gd name="connsiteY10" fmla="*/ 395733 h 2962275"/>
                <a:gd name="connsiteX11" fmla="*/ 788656 w 2013417"/>
                <a:gd name="connsiteY11" fmla="*/ 0 h 2962275"/>
                <a:gd name="connsiteX0" fmla="*/ 788656 w 2028526"/>
                <a:gd name="connsiteY0" fmla="*/ 0 h 2962275"/>
                <a:gd name="connsiteX1" fmla="*/ 1341106 w 2028526"/>
                <a:gd name="connsiteY1" fmla="*/ 333375 h 2962275"/>
                <a:gd name="connsiteX2" fmla="*/ 1130185 w 2028526"/>
                <a:gd name="connsiteY2" fmla="*/ 1396885 h 2962275"/>
                <a:gd name="connsiteX3" fmla="*/ 1906233 w 2028526"/>
                <a:gd name="connsiteY3" fmla="*/ 1669684 h 2962275"/>
                <a:gd name="connsiteX4" fmla="*/ 1937206 w 2028526"/>
                <a:gd name="connsiteY4" fmla="*/ 2928698 h 2962275"/>
                <a:gd name="connsiteX5" fmla="*/ 1522081 w 2028526"/>
                <a:gd name="connsiteY5" fmla="*/ 2962275 h 2962275"/>
                <a:gd name="connsiteX6" fmla="*/ 1560524 w 2028526"/>
                <a:gd name="connsiteY6" fmla="*/ 2030058 h 2962275"/>
                <a:gd name="connsiteX7" fmla="*/ 494614 w 2028526"/>
                <a:gd name="connsiteY7" fmla="*/ 1459312 h 2962275"/>
                <a:gd name="connsiteX8" fmla="*/ 643862 w 2028526"/>
                <a:gd name="connsiteY8" fmla="*/ 481801 h 2962275"/>
                <a:gd name="connsiteX9" fmla="*/ 302196 w 2028526"/>
                <a:gd name="connsiteY9" fmla="*/ 657911 h 2962275"/>
                <a:gd name="connsiteX10" fmla="*/ 0 w 2028526"/>
                <a:gd name="connsiteY10" fmla="*/ 395733 h 2962275"/>
                <a:gd name="connsiteX11" fmla="*/ 788656 w 2028526"/>
                <a:gd name="connsiteY11" fmla="*/ 0 h 2962275"/>
                <a:gd name="connsiteX0" fmla="*/ 788656 w 2048244"/>
                <a:gd name="connsiteY0" fmla="*/ 0 h 2962275"/>
                <a:gd name="connsiteX1" fmla="*/ 1341106 w 2048244"/>
                <a:gd name="connsiteY1" fmla="*/ 333375 h 2962275"/>
                <a:gd name="connsiteX2" fmla="*/ 1130185 w 2048244"/>
                <a:gd name="connsiteY2" fmla="*/ 1396885 h 2962275"/>
                <a:gd name="connsiteX3" fmla="*/ 1935836 w 2048244"/>
                <a:gd name="connsiteY3" fmla="*/ 1679551 h 2962275"/>
                <a:gd name="connsiteX4" fmla="*/ 1937206 w 2048244"/>
                <a:gd name="connsiteY4" fmla="*/ 2928698 h 2962275"/>
                <a:gd name="connsiteX5" fmla="*/ 1522081 w 2048244"/>
                <a:gd name="connsiteY5" fmla="*/ 2962275 h 2962275"/>
                <a:gd name="connsiteX6" fmla="*/ 1560524 w 2048244"/>
                <a:gd name="connsiteY6" fmla="*/ 2030058 h 2962275"/>
                <a:gd name="connsiteX7" fmla="*/ 494614 w 2048244"/>
                <a:gd name="connsiteY7" fmla="*/ 1459312 h 2962275"/>
                <a:gd name="connsiteX8" fmla="*/ 643862 w 2048244"/>
                <a:gd name="connsiteY8" fmla="*/ 481801 h 2962275"/>
                <a:gd name="connsiteX9" fmla="*/ 302196 w 2048244"/>
                <a:gd name="connsiteY9" fmla="*/ 657911 h 2962275"/>
                <a:gd name="connsiteX10" fmla="*/ 0 w 2048244"/>
                <a:gd name="connsiteY10" fmla="*/ 395733 h 2962275"/>
                <a:gd name="connsiteX11" fmla="*/ 788656 w 2048244"/>
                <a:gd name="connsiteY11" fmla="*/ 0 h 2962275"/>
                <a:gd name="connsiteX0" fmla="*/ 788656 w 2020800"/>
                <a:gd name="connsiteY0" fmla="*/ 0 h 2962275"/>
                <a:gd name="connsiteX1" fmla="*/ 1341106 w 2020800"/>
                <a:gd name="connsiteY1" fmla="*/ 333375 h 2962275"/>
                <a:gd name="connsiteX2" fmla="*/ 1130185 w 2020800"/>
                <a:gd name="connsiteY2" fmla="*/ 1396885 h 2962275"/>
                <a:gd name="connsiteX3" fmla="*/ 1935836 w 2020800"/>
                <a:gd name="connsiteY3" fmla="*/ 1679551 h 2962275"/>
                <a:gd name="connsiteX4" fmla="*/ 1937206 w 2020800"/>
                <a:gd name="connsiteY4" fmla="*/ 2928698 h 2962275"/>
                <a:gd name="connsiteX5" fmla="*/ 1522081 w 2020800"/>
                <a:gd name="connsiteY5" fmla="*/ 2962275 h 2962275"/>
                <a:gd name="connsiteX6" fmla="*/ 1560524 w 2020800"/>
                <a:gd name="connsiteY6" fmla="*/ 2030058 h 2962275"/>
                <a:gd name="connsiteX7" fmla="*/ 494614 w 2020800"/>
                <a:gd name="connsiteY7" fmla="*/ 1459312 h 2962275"/>
                <a:gd name="connsiteX8" fmla="*/ 643862 w 2020800"/>
                <a:gd name="connsiteY8" fmla="*/ 481801 h 2962275"/>
                <a:gd name="connsiteX9" fmla="*/ 302196 w 2020800"/>
                <a:gd name="connsiteY9" fmla="*/ 657911 h 2962275"/>
                <a:gd name="connsiteX10" fmla="*/ 0 w 2020800"/>
                <a:gd name="connsiteY10" fmla="*/ 395733 h 2962275"/>
                <a:gd name="connsiteX11" fmla="*/ 788656 w 2020800"/>
                <a:gd name="connsiteY11" fmla="*/ 0 h 2962275"/>
                <a:gd name="connsiteX0" fmla="*/ 788656 w 1996573"/>
                <a:gd name="connsiteY0" fmla="*/ 0 h 2962275"/>
                <a:gd name="connsiteX1" fmla="*/ 1341106 w 1996573"/>
                <a:gd name="connsiteY1" fmla="*/ 333375 h 2962275"/>
                <a:gd name="connsiteX2" fmla="*/ 1130185 w 1996573"/>
                <a:gd name="connsiteY2" fmla="*/ 1396885 h 2962275"/>
                <a:gd name="connsiteX3" fmla="*/ 1935836 w 1996573"/>
                <a:gd name="connsiteY3" fmla="*/ 1679551 h 2962275"/>
                <a:gd name="connsiteX4" fmla="*/ 1937206 w 1996573"/>
                <a:gd name="connsiteY4" fmla="*/ 2928698 h 2962275"/>
                <a:gd name="connsiteX5" fmla="*/ 1522081 w 1996573"/>
                <a:gd name="connsiteY5" fmla="*/ 2962275 h 2962275"/>
                <a:gd name="connsiteX6" fmla="*/ 1560524 w 1996573"/>
                <a:gd name="connsiteY6" fmla="*/ 2030058 h 2962275"/>
                <a:gd name="connsiteX7" fmla="*/ 494614 w 1996573"/>
                <a:gd name="connsiteY7" fmla="*/ 1459312 h 2962275"/>
                <a:gd name="connsiteX8" fmla="*/ 643862 w 1996573"/>
                <a:gd name="connsiteY8" fmla="*/ 481801 h 2962275"/>
                <a:gd name="connsiteX9" fmla="*/ 302196 w 1996573"/>
                <a:gd name="connsiteY9" fmla="*/ 657911 h 2962275"/>
                <a:gd name="connsiteX10" fmla="*/ 0 w 1996573"/>
                <a:gd name="connsiteY10" fmla="*/ 395733 h 2962275"/>
                <a:gd name="connsiteX11" fmla="*/ 788656 w 1996573"/>
                <a:gd name="connsiteY11" fmla="*/ 0 h 2962275"/>
                <a:gd name="connsiteX0" fmla="*/ 788656 w 1977406"/>
                <a:gd name="connsiteY0" fmla="*/ 0 h 2962275"/>
                <a:gd name="connsiteX1" fmla="*/ 1341106 w 1977406"/>
                <a:gd name="connsiteY1" fmla="*/ 333375 h 2962275"/>
                <a:gd name="connsiteX2" fmla="*/ 1130185 w 1977406"/>
                <a:gd name="connsiteY2" fmla="*/ 1396885 h 2962275"/>
                <a:gd name="connsiteX3" fmla="*/ 1935836 w 1977406"/>
                <a:gd name="connsiteY3" fmla="*/ 1679551 h 2962275"/>
                <a:gd name="connsiteX4" fmla="*/ 1937206 w 1977406"/>
                <a:gd name="connsiteY4" fmla="*/ 2928698 h 2962275"/>
                <a:gd name="connsiteX5" fmla="*/ 1522081 w 1977406"/>
                <a:gd name="connsiteY5" fmla="*/ 2962275 h 2962275"/>
                <a:gd name="connsiteX6" fmla="*/ 1560524 w 1977406"/>
                <a:gd name="connsiteY6" fmla="*/ 2030058 h 2962275"/>
                <a:gd name="connsiteX7" fmla="*/ 494614 w 1977406"/>
                <a:gd name="connsiteY7" fmla="*/ 1459312 h 2962275"/>
                <a:gd name="connsiteX8" fmla="*/ 643862 w 1977406"/>
                <a:gd name="connsiteY8" fmla="*/ 481801 h 2962275"/>
                <a:gd name="connsiteX9" fmla="*/ 302196 w 1977406"/>
                <a:gd name="connsiteY9" fmla="*/ 657911 h 2962275"/>
                <a:gd name="connsiteX10" fmla="*/ 0 w 1977406"/>
                <a:gd name="connsiteY10" fmla="*/ 395733 h 2962275"/>
                <a:gd name="connsiteX11" fmla="*/ 788656 w 1977406"/>
                <a:gd name="connsiteY11" fmla="*/ 0 h 2962275"/>
                <a:gd name="connsiteX0" fmla="*/ 788656 w 1972313"/>
                <a:gd name="connsiteY0" fmla="*/ 0 h 2962275"/>
                <a:gd name="connsiteX1" fmla="*/ 1341106 w 1972313"/>
                <a:gd name="connsiteY1" fmla="*/ 333375 h 2962275"/>
                <a:gd name="connsiteX2" fmla="*/ 1130185 w 1972313"/>
                <a:gd name="connsiteY2" fmla="*/ 1396885 h 2962275"/>
                <a:gd name="connsiteX3" fmla="*/ 1925969 w 1972313"/>
                <a:gd name="connsiteY3" fmla="*/ 1699286 h 2962275"/>
                <a:gd name="connsiteX4" fmla="*/ 1937206 w 1972313"/>
                <a:gd name="connsiteY4" fmla="*/ 2928698 h 2962275"/>
                <a:gd name="connsiteX5" fmla="*/ 1522081 w 1972313"/>
                <a:gd name="connsiteY5" fmla="*/ 2962275 h 2962275"/>
                <a:gd name="connsiteX6" fmla="*/ 1560524 w 1972313"/>
                <a:gd name="connsiteY6" fmla="*/ 2030058 h 2962275"/>
                <a:gd name="connsiteX7" fmla="*/ 494614 w 1972313"/>
                <a:gd name="connsiteY7" fmla="*/ 1459312 h 2962275"/>
                <a:gd name="connsiteX8" fmla="*/ 643862 w 1972313"/>
                <a:gd name="connsiteY8" fmla="*/ 481801 h 2962275"/>
                <a:gd name="connsiteX9" fmla="*/ 302196 w 1972313"/>
                <a:gd name="connsiteY9" fmla="*/ 657911 h 2962275"/>
                <a:gd name="connsiteX10" fmla="*/ 0 w 1972313"/>
                <a:gd name="connsiteY10" fmla="*/ 395733 h 2962275"/>
                <a:gd name="connsiteX11" fmla="*/ 788656 w 1972313"/>
                <a:gd name="connsiteY11" fmla="*/ 0 h 2962275"/>
                <a:gd name="connsiteX0" fmla="*/ 788656 w 2000204"/>
                <a:gd name="connsiteY0" fmla="*/ 0 h 2962275"/>
                <a:gd name="connsiteX1" fmla="*/ 1341106 w 2000204"/>
                <a:gd name="connsiteY1" fmla="*/ 333375 h 2962275"/>
                <a:gd name="connsiteX2" fmla="*/ 1130185 w 2000204"/>
                <a:gd name="connsiteY2" fmla="*/ 1396885 h 2962275"/>
                <a:gd name="connsiteX3" fmla="*/ 1925969 w 2000204"/>
                <a:gd name="connsiteY3" fmla="*/ 1699286 h 2962275"/>
                <a:gd name="connsiteX4" fmla="*/ 1937206 w 2000204"/>
                <a:gd name="connsiteY4" fmla="*/ 2928698 h 2962275"/>
                <a:gd name="connsiteX5" fmla="*/ 1522081 w 2000204"/>
                <a:gd name="connsiteY5" fmla="*/ 2962275 h 2962275"/>
                <a:gd name="connsiteX6" fmla="*/ 1560524 w 2000204"/>
                <a:gd name="connsiteY6" fmla="*/ 2030058 h 2962275"/>
                <a:gd name="connsiteX7" fmla="*/ 494614 w 2000204"/>
                <a:gd name="connsiteY7" fmla="*/ 1459312 h 2962275"/>
                <a:gd name="connsiteX8" fmla="*/ 643862 w 2000204"/>
                <a:gd name="connsiteY8" fmla="*/ 481801 h 2962275"/>
                <a:gd name="connsiteX9" fmla="*/ 302196 w 2000204"/>
                <a:gd name="connsiteY9" fmla="*/ 657911 h 2962275"/>
                <a:gd name="connsiteX10" fmla="*/ 0 w 2000204"/>
                <a:gd name="connsiteY10" fmla="*/ 395733 h 2962275"/>
                <a:gd name="connsiteX11" fmla="*/ 788656 w 2000204"/>
                <a:gd name="connsiteY11" fmla="*/ 0 h 2962275"/>
                <a:gd name="connsiteX0" fmla="*/ 788656 w 1986810"/>
                <a:gd name="connsiteY0" fmla="*/ 0 h 2962275"/>
                <a:gd name="connsiteX1" fmla="*/ 1341106 w 1986810"/>
                <a:gd name="connsiteY1" fmla="*/ 333375 h 2962275"/>
                <a:gd name="connsiteX2" fmla="*/ 1130185 w 1986810"/>
                <a:gd name="connsiteY2" fmla="*/ 1396885 h 2962275"/>
                <a:gd name="connsiteX3" fmla="*/ 1925969 w 1986810"/>
                <a:gd name="connsiteY3" fmla="*/ 1699286 h 2962275"/>
                <a:gd name="connsiteX4" fmla="*/ 1937206 w 1986810"/>
                <a:gd name="connsiteY4" fmla="*/ 2928698 h 2962275"/>
                <a:gd name="connsiteX5" fmla="*/ 1522081 w 1986810"/>
                <a:gd name="connsiteY5" fmla="*/ 2962275 h 2962275"/>
                <a:gd name="connsiteX6" fmla="*/ 1560524 w 1986810"/>
                <a:gd name="connsiteY6" fmla="*/ 2030058 h 2962275"/>
                <a:gd name="connsiteX7" fmla="*/ 494614 w 1986810"/>
                <a:gd name="connsiteY7" fmla="*/ 1459312 h 2962275"/>
                <a:gd name="connsiteX8" fmla="*/ 643862 w 1986810"/>
                <a:gd name="connsiteY8" fmla="*/ 481801 h 2962275"/>
                <a:gd name="connsiteX9" fmla="*/ 302196 w 1986810"/>
                <a:gd name="connsiteY9" fmla="*/ 657911 h 2962275"/>
                <a:gd name="connsiteX10" fmla="*/ 0 w 1986810"/>
                <a:gd name="connsiteY10" fmla="*/ 395733 h 2962275"/>
                <a:gd name="connsiteX11" fmla="*/ 788656 w 1986810"/>
                <a:gd name="connsiteY11" fmla="*/ 0 h 2962275"/>
                <a:gd name="connsiteX0" fmla="*/ 788656 w 1977561"/>
                <a:gd name="connsiteY0" fmla="*/ 0 h 2962275"/>
                <a:gd name="connsiteX1" fmla="*/ 1341106 w 1977561"/>
                <a:gd name="connsiteY1" fmla="*/ 333375 h 2962275"/>
                <a:gd name="connsiteX2" fmla="*/ 1130185 w 1977561"/>
                <a:gd name="connsiteY2" fmla="*/ 1396885 h 2962275"/>
                <a:gd name="connsiteX3" fmla="*/ 1912813 w 1977561"/>
                <a:gd name="connsiteY3" fmla="*/ 1705864 h 2962275"/>
                <a:gd name="connsiteX4" fmla="*/ 1937206 w 1977561"/>
                <a:gd name="connsiteY4" fmla="*/ 2928698 h 2962275"/>
                <a:gd name="connsiteX5" fmla="*/ 1522081 w 1977561"/>
                <a:gd name="connsiteY5" fmla="*/ 2962275 h 2962275"/>
                <a:gd name="connsiteX6" fmla="*/ 1560524 w 1977561"/>
                <a:gd name="connsiteY6" fmla="*/ 2030058 h 2962275"/>
                <a:gd name="connsiteX7" fmla="*/ 494614 w 1977561"/>
                <a:gd name="connsiteY7" fmla="*/ 1459312 h 2962275"/>
                <a:gd name="connsiteX8" fmla="*/ 643862 w 1977561"/>
                <a:gd name="connsiteY8" fmla="*/ 481801 h 2962275"/>
                <a:gd name="connsiteX9" fmla="*/ 302196 w 1977561"/>
                <a:gd name="connsiteY9" fmla="*/ 657911 h 2962275"/>
                <a:gd name="connsiteX10" fmla="*/ 0 w 1977561"/>
                <a:gd name="connsiteY10" fmla="*/ 395733 h 2962275"/>
                <a:gd name="connsiteX11" fmla="*/ 788656 w 1977561"/>
                <a:gd name="connsiteY11" fmla="*/ 0 h 2962275"/>
                <a:gd name="connsiteX0" fmla="*/ 788656 w 2006555"/>
                <a:gd name="connsiteY0" fmla="*/ 0 h 2962275"/>
                <a:gd name="connsiteX1" fmla="*/ 1341106 w 2006555"/>
                <a:gd name="connsiteY1" fmla="*/ 333375 h 2962275"/>
                <a:gd name="connsiteX2" fmla="*/ 1130185 w 2006555"/>
                <a:gd name="connsiteY2" fmla="*/ 1396885 h 2962275"/>
                <a:gd name="connsiteX3" fmla="*/ 1952284 w 2006555"/>
                <a:gd name="connsiteY3" fmla="*/ 1719021 h 2962275"/>
                <a:gd name="connsiteX4" fmla="*/ 1937206 w 2006555"/>
                <a:gd name="connsiteY4" fmla="*/ 2928698 h 2962275"/>
                <a:gd name="connsiteX5" fmla="*/ 1522081 w 2006555"/>
                <a:gd name="connsiteY5" fmla="*/ 2962275 h 2962275"/>
                <a:gd name="connsiteX6" fmla="*/ 1560524 w 2006555"/>
                <a:gd name="connsiteY6" fmla="*/ 2030058 h 2962275"/>
                <a:gd name="connsiteX7" fmla="*/ 494614 w 2006555"/>
                <a:gd name="connsiteY7" fmla="*/ 1459312 h 2962275"/>
                <a:gd name="connsiteX8" fmla="*/ 643862 w 2006555"/>
                <a:gd name="connsiteY8" fmla="*/ 481801 h 2962275"/>
                <a:gd name="connsiteX9" fmla="*/ 302196 w 2006555"/>
                <a:gd name="connsiteY9" fmla="*/ 657911 h 2962275"/>
                <a:gd name="connsiteX10" fmla="*/ 0 w 2006555"/>
                <a:gd name="connsiteY10" fmla="*/ 395733 h 2962275"/>
                <a:gd name="connsiteX11" fmla="*/ 788656 w 2006555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3122362"/>
                <a:gd name="connsiteX1" fmla="*/ 1341106 w 2009120"/>
                <a:gd name="connsiteY1" fmla="*/ 333375 h 3122362"/>
                <a:gd name="connsiteX2" fmla="*/ 1130185 w 2009120"/>
                <a:gd name="connsiteY2" fmla="*/ 1396885 h 3122362"/>
                <a:gd name="connsiteX3" fmla="*/ 1955573 w 2009120"/>
                <a:gd name="connsiteY3" fmla="*/ 1705864 h 3122362"/>
                <a:gd name="connsiteX4" fmla="*/ 1937206 w 2009120"/>
                <a:gd name="connsiteY4" fmla="*/ 2928698 h 3122362"/>
                <a:gd name="connsiteX5" fmla="*/ 1522081 w 2009120"/>
                <a:gd name="connsiteY5" fmla="*/ 2962275 h 3122362"/>
                <a:gd name="connsiteX6" fmla="*/ 1560524 w 2009120"/>
                <a:gd name="connsiteY6" fmla="*/ 2030058 h 3122362"/>
                <a:gd name="connsiteX7" fmla="*/ 494614 w 2009120"/>
                <a:gd name="connsiteY7" fmla="*/ 1459312 h 3122362"/>
                <a:gd name="connsiteX8" fmla="*/ 643862 w 2009120"/>
                <a:gd name="connsiteY8" fmla="*/ 481801 h 3122362"/>
                <a:gd name="connsiteX9" fmla="*/ 302196 w 2009120"/>
                <a:gd name="connsiteY9" fmla="*/ 657911 h 3122362"/>
                <a:gd name="connsiteX10" fmla="*/ 0 w 2009120"/>
                <a:gd name="connsiteY10" fmla="*/ 395733 h 3122362"/>
                <a:gd name="connsiteX11" fmla="*/ 788656 w 2009120"/>
                <a:gd name="connsiteY11" fmla="*/ 0 h 3122362"/>
                <a:gd name="connsiteX0" fmla="*/ 788656 w 2009120"/>
                <a:gd name="connsiteY0" fmla="*/ 0 h 3167195"/>
                <a:gd name="connsiteX1" fmla="*/ 1341106 w 2009120"/>
                <a:gd name="connsiteY1" fmla="*/ 333375 h 3167195"/>
                <a:gd name="connsiteX2" fmla="*/ 1130185 w 2009120"/>
                <a:gd name="connsiteY2" fmla="*/ 1396885 h 3167195"/>
                <a:gd name="connsiteX3" fmla="*/ 1955573 w 2009120"/>
                <a:gd name="connsiteY3" fmla="*/ 1705864 h 3167195"/>
                <a:gd name="connsiteX4" fmla="*/ 1937206 w 2009120"/>
                <a:gd name="connsiteY4" fmla="*/ 2928698 h 3167195"/>
                <a:gd name="connsiteX5" fmla="*/ 1522081 w 2009120"/>
                <a:gd name="connsiteY5" fmla="*/ 2962275 h 3167195"/>
                <a:gd name="connsiteX6" fmla="*/ 1560524 w 2009120"/>
                <a:gd name="connsiteY6" fmla="*/ 2030058 h 3167195"/>
                <a:gd name="connsiteX7" fmla="*/ 494614 w 2009120"/>
                <a:gd name="connsiteY7" fmla="*/ 1459312 h 3167195"/>
                <a:gd name="connsiteX8" fmla="*/ 643862 w 2009120"/>
                <a:gd name="connsiteY8" fmla="*/ 481801 h 3167195"/>
                <a:gd name="connsiteX9" fmla="*/ 302196 w 2009120"/>
                <a:gd name="connsiteY9" fmla="*/ 657911 h 3167195"/>
                <a:gd name="connsiteX10" fmla="*/ 0 w 2009120"/>
                <a:gd name="connsiteY10" fmla="*/ 395733 h 3167195"/>
                <a:gd name="connsiteX11" fmla="*/ 788656 w 2009120"/>
                <a:gd name="connsiteY11" fmla="*/ 0 h 3167195"/>
                <a:gd name="connsiteX0" fmla="*/ 788656 w 2009120"/>
                <a:gd name="connsiteY0" fmla="*/ 0 h 3143170"/>
                <a:gd name="connsiteX1" fmla="*/ 1341106 w 2009120"/>
                <a:gd name="connsiteY1" fmla="*/ 333375 h 3143170"/>
                <a:gd name="connsiteX2" fmla="*/ 1130185 w 2009120"/>
                <a:gd name="connsiteY2" fmla="*/ 1396885 h 3143170"/>
                <a:gd name="connsiteX3" fmla="*/ 1955573 w 2009120"/>
                <a:gd name="connsiteY3" fmla="*/ 1705864 h 3143170"/>
                <a:gd name="connsiteX4" fmla="*/ 1937206 w 2009120"/>
                <a:gd name="connsiteY4" fmla="*/ 2928698 h 3143170"/>
                <a:gd name="connsiteX5" fmla="*/ 1522081 w 2009120"/>
                <a:gd name="connsiteY5" fmla="*/ 2962275 h 3143170"/>
                <a:gd name="connsiteX6" fmla="*/ 1560524 w 2009120"/>
                <a:gd name="connsiteY6" fmla="*/ 2030058 h 3143170"/>
                <a:gd name="connsiteX7" fmla="*/ 494614 w 2009120"/>
                <a:gd name="connsiteY7" fmla="*/ 1459312 h 3143170"/>
                <a:gd name="connsiteX8" fmla="*/ 643862 w 2009120"/>
                <a:gd name="connsiteY8" fmla="*/ 481801 h 3143170"/>
                <a:gd name="connsiteX9" fmla="*/ 302196 w 2009120"/>
                <a:gd name="connsiteY9" fmla="*/ 657911 h 3143170"/>
                <a:gd name="connsiteX10" fmla="*/ 0 w 2009120"/>
                <a:gd name="connsiteY10" fmla="*/ 395733 h 3143170"/>
                <a:gd name="connsiteX11" fmla="*/ 788656 w 2009120"/>
                <a:gd name="connsiteY11" fmla="*/ 0 h 3143170"/>
                <a:gd name="connsiteX0" fmla="*/ 788656 w 2009120"/>
                <a:gd name="connsiteY0" fmla="*/ 0 h 3153292"/>
                <a:gd name="connsiteX1" fmla="*/ 1341106 w 2009120"/>
                <a:gd name="connsiteY1" fmla="*/ 333375 h 3153292"/>
                <a:gd name="connsiteX2" fmla="*/ 1130185 w 2009120"/>
                <a:gd name="connsiteY2" fmla="*/ 1396885 h 3153292"/>
                <a:gd name="connsiteX3" fmla="*/ 1955573 w 2009120"/>
                <a:gd name="connsiteY3" fmla="*/ 1705864 h 3153292"/>
                <a:gd name="connsiteX4" fmla="*/ 1937206 w 2009120"/>
                <a:gd name="connsiteY4" fmla="*/ 2928698 h 3153292"/>
                <a:gd name="connsiteX5" fmla="*/ 1522081 w 2009120"/>
                <a:gd name="connsiteY5" fmla="*/ 2962275 h 3153292"/>
                <a:gd name="connsiteX6" fmla="*/ 1560524 w 2009120"/>
                <a:gd name="connsiteY6" fmla="*/ 2030058 h 3153292"/>
                <a:gd name="connsiteX7" fmla="*/ 494614 w 2009120"/>
                <a:gd name="connsiteY7" fmla="*/ 1459312 h 3153292"/>
                <a:gd name="connsiteX8" fmla="*/ 643862 w 2009120"/>
                <a:gd name="connsiteY8" fmla="*/ 481801 h 3153292"/>
                <a:gd name="connsiteX9" fmla="*/ 302196 w 2009120"/>
                <a:gd name="connsiteY9" fmla="*/ 657911 h 3153292"/>
                <a:gd name="connsiteX10" fmla="*/ 0 w 2009120"/>
                <a:gd name="connsiteY10" fmla="*/ 395733 h 3153292"/>
                <a:gd name="connsiteX11" fmla="*/ 788656 w 2009120"/>
                <a:gd name="connsiteY11" fmla="*/ 0 h 3153292"/>
                <a:gd name="connsiteX0" fmla="*/ 788656 w 2009120"/>
                <a:gd name="connsiteY0" fmla="*/ 0 h 3123204"/>
                <a:gd name="connsiteX1" fmla="*/ 1341106 w 2009120"/>
                <a:gd name="connsiteY1" fmla="*/ 333375 h 3123204"/>
                <a:gd name="connsiteX2" fmla="*/ 1130185 w 2009120"/>
                <a:gd name="connsiteY2" fmla="*/ 1396885 h 3123204"/>
                <a:gd name="connsiteX3" fmla="*/ 1955573 w 2009120"/>
                <a:gd name="connsiteY3" fmla="*/ 1705864 h 3123204"/>
                <a:gd name="connsiteX4" fmla="*/ 1937206 w 2009120"/>
                <a:gd name="connsiteY4" fmla="*/ 2928698 h 3123204"/>
                <a:gd name="connsiteX5" fmla="*/ 1502346 w 2009120"/>
                <a:gd name="connsiteY5" fmla="*/ 2909648 h 3123204"/>
                <a:gd name="connsiteX6" fmla="*/ 1560524 w 2009120"/>
                <a:gd name="connsiteY6" fmla="*/ 2030058 h 3123204"/>
                <a:gd name="connsiteX7" fmla="*/ 494614 w 2009120"/>
                <a:gd name="connsiteY7" fmla="*/ 1459312 h 3123204"/>
                <a:gd name="connsiteX8" fmla="*/ 643862 w 2009120"/>
                <a:gd name="connsiteY8" fmla="*/ 481801 h 3123204"/>
                <a:gd name="connsiteX9" fmla="*/ 302196 w 2009120"/>
                <a:gd name="connsiteY9" fmla="*/ 657911 h 3123204"/>
                <a:gd name="connsiteX10" fmla="*/ 0 w 2009120"/>
                <a:gd name="connsiteY10" fmla="*/ 395733 h 3123204"/>
                <a:gd name="connsiteX11" fmla="*/ 788656 w 2009120"/>
                <a:gd name="connsiteY11" fmla="*/ 0 h 3123204"/>
                <a:gd name="connsiteX0" fmla="*/ 788656 w 2009120"/>
                <a:gd name="connsiteY0" fmla="*/ 0 h 3128393"/>
                <a:gd name="connsiteX1" fmla="*/ 1341106 w 2009120"/>
                <a:gd name="connsiteY1" fmla="*/ 333375 h 3128393"/>
                <a:gd name="connsiteX2" fmla="*/ 1130185 w 2009120"/>
                <a:gd name="connsiteY2" fmla="*/ 1396885 h 3128393"/>
                <a:gd name="connsiteX3" fmla="*/ 1955573 w 2009120"/>
                <a:gd name="connsiteY3" fmla="*/ 1705864 h 3128393"/>
                <a:gd name="connsiteX4" fmla="*/ 1937206 w 2009120"/>
                <a:gd name="connsiteY4" fmla="*/ 2928698 h 3128393"/>
                <a:gd name="connsiteX5" fmla="*/ 1502346 w 2009120"/>
                <a:gd name="connsiteY5" fmla="*/ 2909648 h 3128393"/>
                <a:gd name="connsiteX6" fmla="*/ 1560524 w 2009120"/>
                <a:gd name="connsiteY6" fmla="*/ 2030058 h 3128393"/>
                <a:gd name="connsiteX7" fmla="*/ 494614 w 2009120"/>
                <a:gd name="connsiteY7" fmla="*/ 1459312 h 3128393"/>
                <a:gd name="connsiteX8" fmla="*/ 643862 w 2009120"/>
                <a:gd name="connsiteY8" fmla="*/ 481801 h 3128393"/>
                <a:gd name="connsiteX9" fmla="*/ 302196 w 2009120"/>
                <a:gd name="connsiteY9" fmla="*/ 657911 h 3128393"/>
                <a:gd name="connsiteX10" fmla="*/ 0 w 2009120"/>
                <a:gd name="connsiteY10" fmla="*/ 395733 h 3128393"/>
                <a:gd name="connsiteX11" fmla="*/ 788656 w 2009120"/>
                <a:gd name="connsiteY11" fmla="*/ 0 h 3128393"/>
                <a:gd name="connsiteX0" fmla="*/ 788656 w 2009120"/>
                <a:gd name="connsiteY0" fmla="*/ 0 h 3101723"/>
                <a:gd name="connsiteX1" fmla="*/ 1341106 w 2009120"/>
                <a:gd name="connsiteY1" fmla="*/ 333375 h 3101723"/>
                <a:gd name="connsiteX2" fmla="*/ 1130185 w 2009120"/>
                <a:gd name="connsiteY2" fmla="*/ 1396885 h 3101723"/>
                <a:gd name="connsiteX3" fmla="*/ 1955573 w 2009120"/>
                <a:gd name="connsiteY3" fmla="*/ 1705864 h 3101723"/>
                <a:gd name="connsiteX4" fmla="*/ 1937206 w 2009120"/>
                <a:gd name="connsiteY4" fmla="*/ 2928698 h 3101723"/>
                <a:gd name="connsiteX5" fmla="*/ 1502346 w 2009120"/>
                <a:gd name="connsiteY5" fmla="*/ 2909648 h 3101723"/>
                <a:gd name="connsiteX6" fmla="*/ 1560524 w 2009120"/>
                <a:gd name="connsiteY6" fmla="*/ 2030058 h 3101723"/>
                <a:gd name="connsiteX7" fmla="*/ 494614 w 2009120"/>
                <a:gd name="connsiteY7" fmla="*/ 1459312 h 3101723"/>
                <a:gd name="connsiteX8" fmla="*/ 643862 w 2009120"/>
                <a:gd name="connsiteY8" fmla="*/ 481801 h 3101723"/>
                <a:gd name="connsiteX9" fmla="*/ 302196 w 2009120"/>
                <a:gd name="connsiteY9" fmla="*/ 657911 h 3101723"/>
                <a:gd name="connsiteX10" fmla="*/ 0 w 2009120"/>
                <a:gd name="connsiteY10" fmla="*/ 395733 h 3101723"/>
                <a:gd name="connsiteX11" fmla="*/ 788656 w 2009120"/>
                <a:gd name="connsiteY11" fmla="*/ 0 h 3101723"/>
                <a:gd name="connsiteX0" fmla="*/ 788656 w 2009120"/>
                <a:gd name="connsiteY0" fmla="*/ 0 h 3114268"/>
                <a:gd name="connsiteX1" fmla="*/ 1341106 w 2009120"/>
                <a:gd name="connsiteY1" fmla="*/ 333375 h 3114268"/>
                <a:gd name="connsiteX2" fmla="*/ 1130185 w 2009120"/>
                <a:gd name="connsiteY2" fmla="*/ 1396885 h 3114268"/>
                <a:gd name="connsiteX3" fmla="*/ 1955573 w 2009120"/>
                <a:gd name="connsiteY3" fmla="*/ 1705864 h 3114268"/>
                <a:gd name="connsiteX4" fmla="*/ 1937206 w 2009120"/>
                <a:gd name="connsiteY4" fmla="*/ 2928698 h 3114268"/>
                <a:gd name="connsiteX5" fmla="*/ 1502346 w 2009120"/>
                <a:gd name="connsiteY5" fmla="*/ 2909648 h 3114268"/>
                <a:gd name="connsiteX6" fmla="*/ 1560524 w 2009120"/>
                <a:gd name="connsiteY6" fmla="*/ 2030058 h 3114268"/>
                <a:gd name="connsiteX7" fmla="*/ 494614 w 2009120"/>
                <a:gd name="connsiteY7" fmla="*/ 1459312 h 3114268"/>
                <a:gd name="connsiteX8" fmla="*/ 643862 w 2009120"/>
                <a:gd name="connsiteY8" fmla="*/ 481801 h 3114268"/>
                <a:gd name="connsiteX9" fmla="*/ 302196 w 2009120"/>
                <a:gd name="connsiteY9" fmla="*/ 657911 h 3114268"/>
                <a:gd name="connsiteX10" fmla="*/ 0 w 2009120"/>
                <a:gd name="connsiteY10" fmla="*/ 395733 h 3114268"/>
                <a:gd name="connsiteX11" fmla="*/ 788656 w 2009120"/>
                <a:gd name="connsiteY11" fmla="*/ 0 h 3114268"/>
                <a:gd name="connsiteX0" fmla="*/ 788656 w 2014505"/>
                <a:gd name="connsiteY0" fmla="*/ 0 h 3114268"/>
                <a:gd name="connsiteX1" fmla="*/ 1341106 w 2014505"/>
                <a:gd name="connsiteY1" fmla="*/ 333375 h 3114268"/>
                <a:gd name="connsiteX2" fmla="*/ 1130185 w 2014505"/>
                <a:gd name="connsiteY2" fmla="*/ 1396885 h 3114268"/>
                <a:gd name="connsiteX3" fmla="*/ 1955573 w 2014505"/>
                <a:gd name="connsiteY3" fmla="*/ 1705864 h 3114268"/>
                <a:gd name="connsiteX4" fmla="*/ 1937206 w 2014505"/>
                <a:gd name="connsiteY4" fmla="*/ 2928698 h 3114268"/>
                <a:gd name="connsiteX5" fmla="*/ 1502346 w 2014505"/>
                <a:gd name="connsiteY5" fmla="*/ 2909648 h 3114268"/>
                <a:gd name="connsiteX6" fmla="*/ 1560524 w 2014505"/>
                <a:gd name="connsiteY6" fmla="*/ 2030058 h 3114268"/>
                <a:gd name="connsiteX7" fmla="*/ 494614 w 2014505"/>
                <a:gd name="connsiteY7" fmla="*/ 1459312 h 3114268"/>
                <a:gd name="connsiteX8" fmla="*/ 643862 w 2014505"/>
                <a:gd name="connsiteY8" fmla="*/ 481801 h 3114268"/>
                <a:gd name="connsiteX9" fmla="*/ 302196 w 2014505"/>
                <a:gd name="connsiteY9" fmla="*/ 657911 h 3114268"/>
                <a:gd name="connsiteX10" fmla="*/ 0 w 2014505"/>
                <a:gd name="connsiteY10" fmla="*/ 395733 h 3114268"/>
                <a:gd name="connsiteX11" fmla="*/ 788656 w 2014505"/>
                <a:gd name="connsiteY11" fmla="*/ 0 h 3114268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3548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22081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6863"/>
                <a:gd name="connsiteX1" fmla="*/ 1341106 w 2014505"/>
                <a:gd name="connsiteY1" fmla="*/ 333375 h 3136863"/>
                <a:gd name="connsiteX2" fmla="*/ 1130185 w 2014505"/>
                <a:gd name="connsiteY2" fmla="*/ 1396885 h 3136863"/>
                <a:gd name="connsiteX3" fmla="*/ 1955573 w 2014505"/>
                <a:gd name="connsiteY3" fmla="*/ 1705864 h 3136863"/>
                <a:gd name="connsiteX4" fmla="*/ 1937206 w 2014505"/>
                <a:gd name="connsiteY4" fmla="*/ 2928698 h 3136863"/>
                <a:gd name="connsiteX5" fmla="*/ 1558262 w 2014505"/>
                <a:gd name="connsiteY5" fmla="*/ 2919516 h 3136863"/>
                <a:gd name="connsiteX6" fmla="*/ 1586837 w 2014505"/>
                <a:gd name="connsiteY6" fmla="*/ 2026769 h 3136863"/>
                <a:gd name="connsiteX7" fmla="*/ 494614 w 2014505"/>
                <a:gd name="connsiteY7" fmla="*/ 1459312 h 3136863"/>
                <a:gd name="connsiteX8" fmla="*/ 643862 w 2014505"/>
                <a:gd name="connsiteY8" fmla="*/ 481801 h 3136863"/>
                <a:gd name="connsiteX9" fmla="*/ 302196 w 2014505"/>
                <a:gd name="connsiteY9" fmla="*/ 657911 h 3136863"/>
                <a:gd name="connsiteX10" fmla="*/ 0 w 2014505"/>
                <a:gd name="connsiteY10" fmla="*/ 395733 h 3136863"/>
                <a:gd name="connsiteX11" fmla="*/ 788656 w 2014505"/>
                <a:gd name="connsiteY11" fmla="*/ 0 h 3136863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6837 w 2014505"/>
                <a:gd name="connsiteY6" fmla="*/ 202676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0391 w 2014505"/>
                <a:gd name="connsiteY6" fmla="*/ 2046504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0259 w 2014505"/>
                <a:gd name="connsiteY6" fmla="*/ 2013612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1991345"/>
                <a:gd name="connsiteY0" fmla="*/ 0 h 3130920"/>
                <a:gd name="connsiteX1" fmla="*/ 1341106 w 1991345"/>
                <a:gd name="connsiteY1" fmla="*/ 333375 h 3130920"/>
                <a:gd name="connsiteX2" fmla="*/ 1130185 w 1991345"/>
                <a:gd name="connsiteY2" fmla="*/ 1396885 h 3130920"/>
                <a:gd name="connsiteX3" fmla="*/ 1922681 w 1991345"/>
                <a:gd name="connsiteY3" fmla="*/ 1682839 h 3130920"/>
                <a:gd name="connsiteX4" fmla="*/ 1937206 w 1991345"/>
                <a:gd name="connsiteY4" fmla="*/ 2928698 h 3130920"/>
                <a:gd name="connsiteX5" fmla="*/ 1528659 w 1991345"/>
                <a:gd name="connsiteY5" fmla="*/ 2906359 h 3130920"/>
                <a:gd name="connsiteX6" fmla="*/ 1573680 w 1991345"/>
                <a:gd name="connsiteY6" fmla="*/ 2023479 h 3130920"/>
                <a:gd name="connsiteX7" fmla="*/ 494614 w 1991345"/>
                <a:gd name="connsiteY7" fmla="*/ 1459312 h 3130920"/>
                <a:gd name="connsiteX8" fmla="*/ 643862 w 1991345"/>
                <a:gd name="connsiteY8" fmla="*/ 481801 h 3130920"/>
                <a:gd name="connsiteX9" fmla="*/ 302196 w 1991345"/>
                <a:gd name="connsiteY9" fmla="*/ 657911 h 3130920"/>
                <a:gd name="connsiteX10" fmla="*/ 0 w 1991345"/>
                <a:gd name="connsiteY10" fmla="*/ 395733 h 3130920"/>
                <a:gd name="connsiteX11" fmla="*/ 788656 w 1991345"/>
                <a:gd name="connsiteY11" fmla="*/ 0 h 3130920"/>
                <a:gd name="connsiteX0" fmla="*/ 788656 w 1978998"/>
                <a:gd name="connsiteY0" fmla="*/ 0 h 3130920"/>
                <a:gd name="connsiteX1" fmla="*/ 1341106 w 1978998"/>
                <a:gd name="connsiteY1" fmla="*/ 333375 h 3130920"/>
                <a:gd name="connsiteX2" fmla="*/ 1130185 w 1978998"/>
                <a:gd name="connsiteY2" fmla="*/ 1396885 h 3130920"/>
                <a:gd name="connsiteX3" fmla="*/ 1902946 w 1978998"/>
                <a:gd name="connsiteY3" fmla="*/ 1672971 h 3130920"/>
                <a:gd name="connsiteX4" fmla="*/ 1937206 w 1978998"/>
                <a:gd name="connsiteY4" fmla="*/ 2928698 h 3130920"/>
                <a:gd name="connsiteX5" fmla="*/ 1528659 w 1978998"/>
                <a:gd name="connsiteY5" fmla="*/ 2906359 h 3130920"/>
                <a:gd name="connsiteX6" fmla="*/ 1573680 w 1978998"/>
                <a:gd name="connsiteY6" fmla="*/ 2023479 h 3130920"/>
                <a:gd name="connsiteX7" fmla="*/ 494614 w 1978998"/>
                <a:gd name="connsiteY7" fmla="*/ 1459312 h 3130920"/>
                <a:gd name="connsiteX8" fmla="*/ 643862 w 1978998"/>
                <a:gd name="connsiteY8" fmla="*/ 481801 h 3130920"/>
                <a:gd name="connsiteX9" fmla="*/ 302196 w 1978998"/>
                <a:gd name="connsiteY9" fmla="*/ 657911 h 3130920"/>
                <a:gd name="connsiteX10" fmla="*/ 0 w 1978998"/>
                <a:gd name="connsiteY10" fmla="*/ 395733 h 3130920"/>
                <a:gd name="connsiteX11" fmla="*/ 788656 w 1978998"/>
                <a:gd name="connsiteY11" fmla="*/ 0 h 3130920"/>
                <a:gd name="connsiteX0" fmla="*/ 788656 w 1959609"/>
                <a:gd name="connsiteY0" fmla="*/ 0 h 3130920"/>
                <a:gd name="connsiteX1" fmla="*/ 1341106 w 1959609"/>
                <a:gd name="connsiteY1" fmla="*/ 333375 h 3130920"/>
                <a:gd name="connsiteX2" fmla="*/ 1130185 w 1959609"/>
                <a:gd name="connsiteY2" fmla="*/ 1396885 h 3130920"/>
                <a:gd name="connsiteX3" fmla="*/ 1902946 w 1959609"/>
                <a:gd name="connsiteY3" fmla="*/ 1672971 h 3130920"/>
                <a:gd name="connsiteX4" fmla="*/ 1937206 w 1959609"/>
                <a:gd name="connsiteY4" fmla="*/ 2928698 h 3130920"/>
                <a:gd name="connsiteX5" fmla="*/ 1528659 w 1959609"/>
                <a:gd name="connsiteY5" fmla="*/ 2906359 h 3130920"/>
                <a:gd name="connsiteX6" fmla="*/ 1573680 w 1959609"/>
                <a:gd name="connsiteY6" fmla="*/ 2023479 h 3130920"/>
                <a:gd name="connsiteX7" fmla="*/ 494614 w 1959609"/>
                <a:gd name="connsiteY7" fmla="*/ 1459312 h 3130920"/>
                <a:gd name="connsiteX8" fmla="*/ 643862 w 1959609"/>
                <a:gd name="connsiteY8" fmla="*/ 481801 h 3130920"/>
                <a:gd name="connsiteX9" fmla="*/ 302196 w 1959609"/>
                <a:gd name="connsiteY9" fmla="*/ 657911 h 3130920"/>
                <a:gd name="connsiteX10" fmla="*/ 0 w 1959609"/>
                <a:gd name="connsiteY10" fmla="*/ 395733 h 3130920"/>
                <a:gd name="connsiteX11" fmla="*/ 788656 w 1959609"/>
                <a:gd name="connsiteY11" fmla="*/ 0 h 3130920"/>
                <a:gd name="connsiteX0" fmla="*/ 788656 w 1946807"/>
                <a:gd name="connsiteY0" fmla="*/ 0 h 3125489"/>
                <a:gd name="connsiteX1" fmla="*/ 1341106 w 1946807"/>
                <a:gd name="connsiteY1" fmla="*/ 333375 h 3125489"/>
                <a:gd name="connsiteX2" fmla="*/ 1130185 w 1946807"/>
                <a:gd name="connsiteY2" fmla="*/ 1396885 h 3125489"/>
                <a:gd name="connsiteX3" fmla="*/ 1902946 w 1946807"/>
                <a:gd name="connsiteY3" fmla="*/ 1672971 h 3125489"/>
                <a:gd name="connsiteX4" fmla="*/ 1907604 w 1946807"/>
                <a:gd name="connsiteY4" fmla="*/ 2918830 h 3125489"/>
                <a:gd name="connsiteX5" fmla="*/ 1528659 w 1946807"/>
                <a:gd name="connsiteY5" fmla="*/ 2906359 h 3125489"/>
                <a:gd name="connsiteX6" fmla="*/ 1573680 w 1946807"/>
                <a:gd name="connsiteY6" fmla="*/ 2023479 h 3125489"/>
                <a:gd name="connsiteX7" fmla="*/ 494614 w 1946807"/>
                <a:gd name="connsiteY7" fmla="*/ 1459312 h 3125489"/>
                <a:gd name="connsiteX8" fmla="*/ 643862 w 1946807"/>
                <a:gd name="connsiteY8" fmla="*/ 481801 h 3125489"/>
                <a:gd name="connsiteX9" fmla="*/ 302196 w 1946807"/>
                <a:gd name="connsiteY9" fmla="*/ 657911 h 3125489"/>
                <a:gd name="connsiteX10" fmla="*/ 0 w 1946807"/>
                <a:gd name="connsiteY10" fmla="*/ 395733 h 3125489"/>
                <a:gd name="connsiteX11" fmla="*/ 788656 w 1946807"/>
                <a:gd name="connsiteY11" fmla="*/ 0 h 3125489"/>
                <a:gd name="connsiteX0" fmla="*/ 788656 w 1954723"/>
                <a:gd name="connsiteY0" fmla="*/ 0 h 3129096"/>
                <a:gd name="connsiteX1" fmla="*/ 1341106 w 1954723"/>
                <a:gd name="connsiteY1" fmla="*/ 333375 h 3129096"/>
                <a:gd name="connsiteX2" fmla="*/ 1130185 w 1954723"/>
                <a:gd name="connsiteY2" fmla="*/ 1396885 h 3129096"/>
                <a:gd name="connsiteX3" fmla="*/ 1902946 w 1954723"/>
                <a:gd name="connsiteY3" fmla="*/ 1672971 h 3129096"/>
                <a:gd name="connsiteX4" fmla="*/ 1927339 w 1954723"/>
                <a:gd name="connsiteY4" fmla="*/ 2925409 h 3129096"/>
                <a:gd name="connsiteX5" fmla="*/ 1528659 w 1954723"/>
                <a:gd name="connsiteY5" fmla="*/ 2906359 h 3129096"/>
                <a:gd name="connsiteX6" fmla="*/ 1573680 w 1954723"/>
                <a:gd name="connsiteY6" fmla="*/ 2023479 h 3129096"/>
                <a:gd name="connsiteX7" fmla="*/ 494614 w 1954723"/>
                <a:gd name="connsiteY7" fmla="*/ 1459312 h 3129096"/>
                <a:gd name="connsiteX8" fmla="*/ 643862 w 1954723"/>
                <a:gd name="connsiteY8" fmla="*/ 481801 h 3129096"/>
                <a:gd name="connsiteX9" fmla="*/ 302196 w 1954723"/>
                <a:gd name="connsiteY9" fmla="*/ 657911 h 3129096"/>
                <a:gd name="connsiteX10" fmla="*/ 0 w 1954723"/>
                <a:gd name="connsiteY10" fmla="*/ 395733 h 3129096"/>
                <a:gd name="connsiteX11" fmla="*/ 788656 w 1954723"/>
                <a:gd name="connsiteY11" fmla="*/ 0 h 3129096"/>
                <a:gd name="connsiteX0" fmla="*/ 788656 w 1974642"/>
                <a:gd name="connsiteY0" fmla="*/ 0 h 3129096"/>
                <a:gd name="connsiteX1" fmla="*/ 1341106 w 1974642"/>
                <a:gd name="connsiteY1" fmla="*/ 333375 h 3129096"/>
                <a:gd name="connsiteX2" fmla="*/ 1130185 w 1974642"/>
                <a:gd name="connsiteY2" fmla="*/ 1396885 h 3129096"/>
                <a:gd name="connsiteX3" fmla="*/ 1902946 w 1974642"/>
                <a:gd name="connsiteY3" fmla="*/ 1672971 h 3129096"/>
                <a:gd name="connsiteX4" fmla="*/ 1943513 w 1974642"/>
                <a:gd name="connsiteY4" fmla="*/ 1852645 h 3129096"/>
                <a:gd name="connsiteX5" fmla="*/ 1927339 w 1974642"/>
                <a:gd name="connsiteY5" fmla="*/ 2925409 h 3129096"/>
                <a:gd name="connsiteX6" fmla="*/ 1528659 w 1974642"/>
                <a:gd name="connsiteY6" fmla="*/ 2906359 h 3129096"/>
                <a:gd name="connsiteX7" fmla="*/ 1573680 w 1974642"/>
                <a:gd name="connsiteY7" fmla="*/ 2023479 h 3129096"/>
                <a:gd name="connsiteX8" fmla="*/ 494614 w 1974642"/>
                <a:gd name="connsiteY8" fmla="*/ 1459312 h 3129096"/>
                <a:gd name="connsiteX9" fmla="*/ 643862 w 1974642"/>
                <a:gd name="connsiteY9" fmla="*/ 481801 h 3129096"/>
                <a:gd name="connsiteX10" fmla="*/ 302196 w 1974642"/>
                <a:gd name="connsiteY10" fmla="*/ 657911 h 3129096"/>
                <a:gd name="connsiteX11" fmla="*/ 0 w 1974642"/>
                <a:gd name="connsiteY11" fmla="*/ 395733 h 3129096"/>
                <a:gd name="connsiteX12" fmla="*/ 788656 w 1974642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2015876"/>
                <a:gd name="connsiteY0" fmla="*/ 0 h 3129096"/>
                <a:gd name="connsiteX1" fmla="*/ 1341106 w 2015876"/>
                <a:gd name="connsiteY1" fmla="*/ 333375 h 3129096"/>
                <a:gd name="connsiteX2" fmla="*/ 1130185 w 2015876"/>
                <a:gd name="connsiteY2" fmla="*/ 1396885 h 3129096"/>
                <a:gd name="connsiteX3" fmla="*/ 1902946 w 2015876"/>
                <a:gd name="connsiteY3" fmla="*/ 1672971 h 3129096"/>
                <a:gd name="connsiteX4" fmla="*/ 2015876 w 2015876"/>
                <a:gd name="connsiteY4" fmla="*/ 1882248 h 3129096"/>
                <a:gd name="connsiteX5" fmla="*/ 1927339 w 2015876"/>
                <a:gd name="connsiteY5" fmla="*/ 2925409 h 3129096"/>
                <a:gd name="connsiteX6" fmla="*/ 1528659 w 2015876"/>
                <a:gd name="connsiteY6" fmla="*/ 2906359 h 3129096"/>
                <a:gd name="connsiteX7" fmla="*/ 1573680 w 2015876"/>
                <a:gd name="connsiteY7" fmla="*/ 2023479 h 3129096"/>
                <a:gd name="connsiteX8" fmla="*/ 494614 w 2015876"/>
                <a:gd name="connsiteY8" fmla="*/ 1459312 h 3129096"/>
                <a:gd name="connsiteX9" fmla="*/ 643862 w 2015876"/>
                <a:gd name="connsiteY9" fmla="*/ 481801 h 3129096"/>
                <a:gd name="connsiteX10" fmla="*/ 302196 w 2015876"/>
                <a:gd name="connsiteY10" fmla="*/ 657911 h 3129096"/>
                <a:gd name="connsiteX11" fmla="*/ 0 w 2015876"/>
                <a:gd name="connsiteY11" fmla="*/ 395733 h 3129096"/>
                <a:gd name="connsiteX12" fmla="*/ 788656 w 2015876"/>
                <a:gd name="connsiteY12" fmla="*/ 0 h 3129096"/>
                <a:gd name="connsiteX0" fmla="*/ 788656 w 2000633"/>
                <a:gd name="connsiteY0" fmla="*/ 0 h 3129096"/>
                <a:gd name="connsiteX1" fmla="*/ 1341106 w 2000633"/>
                <a:gd name="connsiteY1" fmla="*/ 333375 h 3129096"/>
                <a:gd name="connsiteX2" fmla="*/ 1130185 w 2000633"/>
                <a:gd name="connsiteY2" fmla="*/ 1396885 h 3129096"/>
                <a:gd name="connsiteX3" fmla="*/ 1902946 w 2000633"/>
                <a:gd name="connsiteY3" fmla="*/ 1672971 h 3129096"/>
                <a:gd name="connsiteX4" fmla="*/ 1996141 w 2000633"/>
                <a:gd name="connsiteY4" fmla="*/ 1882248 h 3129096"/>
                <a:gd name="connsiteX5" fmla="*/ 1927339 w 2000633"/>
                <a:gd name="connsiteY5" fmla="*/ 2925409 h 3129096"/>
                <a:gd name="connsiteX6" fmla="*/ 1528659 w 2000633"/>
                <a:gd name="connsiteY6" fmla="*/ 2906359 h 3129096"/>
                <a:gd name="connsiteX7" fmla="*/ 1573680 w 2000633"/>
                <a:gd name="connsiteY7" fmla="*/ 2023479 h 3129096"/>
                <a:gd name="connsiteX8" fmla="*/ 494614 w 2000633"/>
                <a:gd name="connsiteY8" fmla="*/ 1459312 h 3129096"/>
                <a:gd name="connsiteX9" fmla="*/ 643862 w 2000633"/>
                <a:gd name="connsiteY9" fmla="*/ 481801 h 3129096"/>
                <a:gd name="connsiteX10" fmla="*/ 302196 w 2000633"/>
                <a:gd name="connsiteY10" fmla="*/ 657911 h 3129096"/>
                <a:gd name="connsiteX11" fmla="*/ 0 w 2000633"/>
                <a:gd name="connsiteY11" fmla="*/ 395733 h 3129096"/>
                <a:gd name="connsiteX12" fmla="*/ 788656 w 2000633"/>
                <a:gd name="connsiteY12" fmla="*/ 0 h 3129096"/>
                <a:gd name="connsiteX0" fmla="*/ 788656 w 1996448"/>
                <a:gd name="connsiteY0" fmla="*/ 0 h 3129096"/>
                <a:gd name="connsiteX1" fmla="*/ 1341106 w 1996448"/>
                <a:gd name="connsiteY1" fmla="*/ 333375 h 3129096"/>
                <a:gd name="connsiteX2" fmla="*/ 1130185 w 1996448"/>
                <a:gd name="connsiteY2" fmla="*/ 1396885 h 3129096"/>
                <a:gd name="connsiteX3" fmla="*/ 1902946 w 1996448"/>
                <a:gd name="connsiteY3" fmla="*/ 1672971 h 3129096"/>
                <a:gd name="connsiteX4" fmla="*/ 1989563 w 1996448"/>
                <a:gd name="connsiteY4" fmla="*/ 1878958 h 3129096"/>
                <a:gd name="connsiteX5" fmla="*/ 1927339 w 1996448"/>
                <a:gd name="connsiteY5" fmla="*/ 2925409 h 3129096"/>
                <a:gd name="connsiteX6" fmla="*/ 1528659 w 1996448"/>
                <a:gd name="connsiteY6" fmla="*/ 2906359 h 3129096"/>
                <a:gd name="connsiteX7" fmla="*/ 1573680 w 1996448"/>
                <a:gd name="connsiteY7" fmla="*/ 2023479 h 3129096"/>
                <a:gd name="connsiteX8" fmla="*/ 494614 w 1996448"/>
                <a:gd name="connsiteY8" fmla="*/ 1459312 h 3129096"/>
                <a:gd name="connsiteX9" fmla="*/ 643862 w 1996448"/>
                <a:gd name="connsiteY9" fmla="*/ 481801 h 3129096"/>
                <a:gd name="connsiteX10" fmla="*/ 302196 w 1996448"/>
                <a:gd name="connsiteY10" fmla="*/ 657911 h 3129096"/>
                <a:gd name="connsiteX11" fmla="*/ 0 w 1996448"/>
                <a:gd name="connsiteY11" fmla="*/ 395733 h 3129096"/>
                <a:gd name="connsiteX12" fmla="*/ 788656 w 1996448"/>
                <a:gd name="connsiteY12" fmla="*/ 0 h 3129096"/>
                <a:gd name="connsiteX0" fmla="*/ 788656 w 1989023"/>
                <a:gd name="connsiteY0" fmla="*/ 0 h 3129096"/>
                <a:gd name="connsiteX1" fmla="*/ 1341106 w 1989023"/>
                <a:gd name="connsiteY1" fmla="*/ 333375 h 3129096"/>
                <a:gd name="connsiteX2" fmla="*/ 1130185 w 1989023"/>
                <a:gd name="connsiteY2" fmla="*/ 1396885 h 3129096"/>
                <a:gd name="connsiteX3" fmla="*/ 1902946 w 1989023"/>
                <a:gd name="connsiteY3" fmla="*/ 1672971 h 3129096"/>
                <a:gd name="connsiteX4" fmla="*/ 1976406 w 1989023"/>
                <a:gd name="connsiteY4" fmla="*/ 1878958 h 3129096"/>
                <a:gd name="connsiteX5" fmla="*/ 1927339 w 1989023"/>
                <a:gd name="connsiteY5" fmla="*/ 2925409 h 3129096"/>
                <a:gd name="connsiteX6" fmla="*/ 1528659 w 1989023"/>
                <a:gd name="connsiteY6" fmla="*/ 2906359 h 3129096"/>
                <a:gd name="connsiteX7" fmla="*/ 1573680 w 1989023"/>
                <a:gd name="connsiteY7" fmla="*/ 2023479 h 3129096"/>
                <a:gd name="connsiteX8" fmla="*/ 494614 w 1989023"/>
                <a:gd name="connsiteY8" fmla="*/ 1459312 h 3129096"/>
                <a:gd name="connsiteX9" fmla="*/ 643862 w 1989023"/>
                <a:gd name="connsiteY9" fmla="*/ 481801 h 3129096"/>
                <a:gd name="connsiteX10" fmla="*/ 302196 w 1989023"/>
                <a:gd name="connsiteY10" fmla="*/ 657911 h 3129096"/>
                <a:gd name="connsiteX11" fmla="*/ 0 w 1989023"/>
                <a:gd name="connsiteY11" fmla="*/ 395733 h 3129096"/>
                <a:gd name="connsiteX12" fmla="*/ 788656 w 1989023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7895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7837"/>
                <a:gd name="connsiteY0" fmla="*/ 0 h 3129096"/>
                <a:gd name="connsiteX1" fmla="*/ 1341106 w 1997837"/>
                <a:gd name="connsiteY1" fmla="*/ 333375 h 3129096"/>
                <a:gd name="connsiteX2" fmla="*/ 1130185 w 1997837"/>
                <a:gd name="connsiteY2" fmla="*/ 1396885 h 3129096"/>
                <a:gd name="connsiteX3" fmla="*/ 1902946 w 1997837"/>
                <a:gd name="connsiteY3" fmla="*/ 1672971 h 3129096"/>
                <a:gd name="connsiteX4" fmla="*/ 1989562 w 1997837"/>
                <a:gd name="connsiteY4" fmla="*/ 1878958 h 3129096"/>
                <a:gd name="connsiteX5" fmla="*/ 1927339 w 1997837"/>
                <a:gd name="connsiteY5" fmla="*/ 2925409 h 3129096"/>
                <a:gd name="connsiteX6" fmla="*/ 1528659 w 1997837"/>
                <a:gd name="connsiteY6" fmla="*/ 2906359 h 3129096"/>
                <a:gd name="connsiteX7" fmla="*/ 1573680 w 1997837"/>
                <a:gd name="connsiteY7" fmla="*/ 2023479 h 3129096"/>
                <a:gd name="connsiteX8" fmla="*/ 494614 w 1997837"/>
                <a:gd name="connsiteY8" fmla="*/ 1459312 h 3129096"/>
                <a:gd name="connsiteX9" fmla="*/ 643862 w 1997837"/>
                <a:gd name="connsiteY9" fmla="*/ 481801 h 3129096"/>
                <a:gd name="connsiteX10" fmla="*/ 302196 w 1997837"/>
                <a:gd name="connsiteY10" fmla="*/ 657911 h 3129096"/>
                <a:gd name="connsiteX11" fmla="*/ 0 w 1997837"/>
                <a:gd name="connsiteY11" fmla="*/ 395733 h 3129096"/>
                <a:gd name="connsiteX12" fmla="*/ 788656 w 1997837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3608 w 1989562"/>
                <a:gd name="connsiteY3" fmla="*/ 1669682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90025"/>
                <a:gd name="connsiteY0" fmla="*/ 0 h 3129096"/>
                <a:gd name="connsiteX1" fmla="*/ 1341106 w 1990025"/>
                <a:gd name="connsiteY1" fmla="*/ 333375 h 3129096"/>
                <a:gd name="connsiteX2" fmla="*/ 1130185 w 1990025"/>
                <a:gd name="connsiteY2" fmla="*/ 1396885 h 3129096"/>
                <a:gd name="connsiteX3" fmla="*/ 1856897 w 1990025"/>
                <a:gd name="connsiteY3" fmla="*/ 1649946 h 3129096"/>
                <a:gd name="connsiteX4" fmla="*/ 1989562 w 1990025"/>
                <a:gd name="connsiteY4" fmla="*/ 1878958 h 3129096"/>
                <a:gd name="connsiteX5" fmla="*/ 1927339 w 1990025"/>
                <a:gd name="connsiteY5" fmla="*/ 2925409 h 3129096"/>
                <a:gd name="connsiteX6" fmla="*/ 1528659 w 1990025"/>
                <a:gd name="connsiteY6" fmla="*/ 2906359 h 3129096"/>
                <a:gd name="connsiteX7" fmla="*/ 1573680 w 1990025"/>
                <a:gd name="connsiteY7" fmla="*/ 2023479 h 3129096"/>
                <a:gd name="connsiteX8" fmla="*/ 494614 w 1990025"/>
                <a:gd name="connsiteY8" fmla="*/ 1459312 h 3129096"/>
                <a:gd name="connsiteX9" fmla="*/ 643862 w 1990025"/>
                <a:gd name="connsiteY9" fmla="*/ 481801 h 3129096"/>
                <a:gd name="connsiteX10" fmla="*/ 302196 w 1990025"/>
                <a:gd name="connsiteY10" fmla="*/ 657911 h 3129096"/>
                <a:gd name="connsiteX11" fmla="*/ 0 w 1990025"/>
                <a:gd name="connsiteY11" fmla="*/ 395733 h 3129096"/>
                <a:gd name="connsiteX12" fmla="*/ 788656 w 1990025"/>
                <a:gd name="connsiteY12" fmla="*/ 0 h 3129096"/>
                <a:gd name="connsiteX0" fmla="*/ 791945 w 1990025"/>
                <a:gd name="connsiteY0" fmla="*/ 0 h 3112650"/>
                <a:gd name="connsiteX1" fmla="*/ 1341106 w 1990025"/>
                <a:gd name="connsiteY1" fmla="*/ 316929 h 3112650"/>
                <a:gd name="connsiteX2" fmla="*/ 1130185 w 1990025"/>
                <a:gd name="connsiteY2" fmla="*/ 1380439 h 3112650"/>
                <a:gd name="connsiteX3" fmla="*/ 1856897 w 1990025"/>
                <a:gd name="connsiteY3" fmla="*/ 1633500 h 3112650"/>
                <a:gd name="connsiteX4" fmla="*/ 1989562 w 1990025"/>
                <a:gd name="connsiteY4" fmla="*/ 1862512 h 3112650"/>
                <a:gd name="connsiteX5" fmla="*/ 1927339 w 1990025"/>
                <a:gd name="connsiteY5" fmla="*/ 2908963 h 3112650"/>
                <a:gd name="connsiteX6" fmla="*/ 1528659 w 1990025"/>
                <a:gd name="connsiteY6" fmla="*/ 2889913 h 3112650"/>
                <a:gd name="connsiteX7" fmla="*/ 1573680 w 1990025"/>
                <a:gd name="connsiteY7" fmla="*/ 2007033 h 3112650"/>
                <a:gd name="connsiteX8" fmla="*/ 494614 w 1990025"/>
                <a:gd name="connsiteY8" fmla="*/ 1442866 h 3112650"/>
                <a:gd name="connsiteX9" fmla="*/ 643862 w 1990025"/>
                <a:gd name="connsiteY9" fmla="*/ 465355 h 3112650"/>
                <a:gd name="connsiteX10" fmla="*/ 302196 w 1990025"/>
                <a:gd name="connsiteY10" fmla="*/ 641465 h 3112650"/>
                <a:gd name="connsiteX11" fmla="*/ 0 w 1990025"/>
                <a:gd name="connsiteY11" fmla="*/ 379287 h 3112650"/>
                <a:gd name="connsiteX12" fmla="*/ 791945 w 1990025"/>
                <a:gd name="connsiteY12" fmla="*/ 0 h 3112650"/>
                <a:gd name="connsiteX0" fmla="*/ 791945 w 1990025"/>
                <a:gd name="connsiteY0" fmla="*/ 2826 h 3115476"/>
                <a:gd name="connsiteX1" fmla="*/ 1341106 w 1990025"/>
                <a:gd name="connsiteY1" fmla="*/ 319755 h 3115476"/>
                <a:gd name="connsiteX2" fmla="*/ 1130185 w 1990025"/>
                <a:gd name="connsiteY2" fmla="*/ 1383265 h 3115476"/>
                <a:gd name="connsiteX3" fmla="*/ 1856897 w 1990025"/>
                <a:gd name="connsiteY3" fmla="*/ 1636326 h 3115476"/>
                <a:gd name="connsiteX4" fmla="*/ 1989562 w 1990025"/>
                <a:gd name="connsiteY4" fmla="*/ 1865338 h 3115476"/>
                <a:gd name="connsiteX5" fmla="*/ 1927339 w 1990025"/>
                <a:gd name="connsiteY5" fmla="*/ 2911789 h 3115476"/>
                <a:gd name="connsiteX6" fmla="*/ 1528659 w 1990025"/>
                <a:gd name="connsiteY6" fmla="*/ 2892739 h 3115476"/>
                <a:gd name="connsiteX7" fmla="*/ 1573680 w 1990025"/>
                <a:gd name="connsiteY7" fmla="*/ 2009859 h 3115476"/>
                <a:gd name="connsiteX8" fmla="*/ 494614 w 1990025"/>
                <a:gd name="connsiteY8" fmla="*/ 1445692 h 3115476"/>
                <a:gd name="connsiteX9" fmla="*/ 643862 w 1990025"/>
                <a:gd name="connsiteY9" fmla="*/ 468181 h 3115476"/>
                <a:gd name="connsiteX10" fmla="*/ 302196 w 1990025"/>
                <a:gd name="connsiteY10" fmla="*/ 644291 h 3115476"/>
                <a:gd name="connsiteX11" fmla="*/ 0 w 1990025"/>
                <a:gd name="connsiteY11" fmla="*/ 382113 h 3115476"/>
                <a:gd name="connsiteX12" fmla="*/ 791945 w 1990025"/>
                <a:gd name="connsiteY12" fmla="*/ 2826 h 3115476"/>
                <a:gd name="connsiteX0" fmla="*/ 791945 w 1990025"/>
                <a:gd name="connsiteY0" fmla="*/ 3363 h 3116013"/>
                <a:gd name="connsiteX1" fmla="*/ 1341106 w 1990025"/>
                <a:gd name="connsiteY1" fmla="*/ 320292 h 3116013"/>
                <a:gd name="connsiteX2" fmla="*/ 1130185 w 1990025"/>
                <a:gd name="connsiteY2" fmla="*/ 1383802 h 3116013"/>
                <a:gd name="connsiteX3" fmla="*/ 1856897 w 1990025"/>
                <a:gd name="connsiteY3" fmla="*/ 1636863 h 3116013"/>
                <a:gd name="connsiteX4" fmla="*/ 1989562 w 1990025"/>
                <a:gd name="connsiteY4" fmla="*/ 1865875 h 3116013"/>
                <a:gd name="connsiteX5" fmla="*/ 1927339 w 1990025"/>
                <a:gd name="connsiteY5" fmla="*/ 2912326 h 3116013"/>
                <a:gd name="connsiteX6" fmla="*/ 1528659 w 1990025"/>
                <a:gd name="connsiteY6" fmla="*/ 2893276 h 3116013"/>
                <a:gd name="connsiteX7" fmla="*/ 1573680 w 1990025"/>
                <a:gd name="connsiteY7" fmla="*/ 2010396 h 3116013"/>
                <a:gd name="connsiteX8" fmla="*/ 494614 w 1990025"/>
                <a:gd name="connsiteY8" fmla="*/ 1446229 h 3116013"/>
                <a:gd name="connsiteX9" fmla="*/ 643862 w 1990025"/>
                <a:gd name="connsiteY9" fmla="*/ 468718 h 3116013"/>
                <a:gd name="connsiteX10" fmla="*/ 302196 w 1990025"/>
                <a:gd name="connsiteY10" fmla="*/ 644828 h 3116013"/>
                <a:gd name="connsiteX11" fmla="*/ 0 w 1990025"/>
                <a:gd name="connsiteY11" fmla="*/ 382650 h 3116013"/>
                <a:gd name="connsiteX12" fmla="*/ 791945 w 1990025"/>
                <a:gd name="connsiteY12" fmla="*/ 3363 h 311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025" h="3116013">
                  <a:moveTo>
                    <a:pt x="791945" y="3363"/>
                  </a:moveTo>
                  <a:cubicBezTo>
                    <a:pt x="867550" y="-30238"/>
                    <a:pt x="1374043" y="196009"/>
                    <a:pt x="1341106" y="320292"/>
                  </a:cubicBezTo>
                  <a:cubicBezTo>
                    <a:pt x="1270799" y="674795"/>
                    <a:pt x="1223516" y="1035878"/>
                    <a:pt x="1130185" y="1383802"/>
                  </a:cubicBezTo>
                  <a:cubicBezTo>
                    <a:pt x="1402024" y="1473637"/>
                    <a:pt x="1532431" y="1520712"/>
                    <a:pt x="1856897" y="1636863"/>
                  </a:cubicBezTo>
                  <a:cubicBezTo>
                    <a:pt x="1946403" y="1660196"/>
                    <a:pt x="1995365" y="1759101"/>
                    <a:pt x="1989562" y="1865875"/>
                  </a:cubicBezTo>
                  <a:cubicBezTo>
                    <a:pt x="1970603" y="2077904"/>
                    <a:pt x="1953721" y="2549222"/>
                    <a:pt x="1927339" y="2912326"/>
                  </a:cubicBezTo>
                  <a:cubicBezTo>
                    <a:pt x="1910665" y="3216257"/>
                    <a:pt x="1505863" y="3155087"/>
                    <a:pt x="1528659" y="2893276"/>
                  </a:cubicBezTo>
                  <a:cubicBezTo>
                    <a:pt x="1548052" y="2596790"/>
                    <a:pt x="1554287" y="2303592"/>
                    <a:pt x="1573680" y="2010396"/>
                  </a:cubicBezTo>
                  <a:cubicBezTo>
                    <a:pt x="998000" y="1882642"/>
                    <a:pt x="438766" y="1800938"/>
                    <a:pt x="494614" y="1446229"/>
                  </a:cubicBezTo>
                  <a:lnTo>
                    <a:pt x="643862" y="468718"/>
                  </a:lnTo>
                  <a:lnTo>
                    <a:pt x="302196" y="644828"/>
                  </a:lnTo>
                  <a:lnTo>
                    <a:pt x="0" y="382650"/>
                  </a:lnTo>
                  <a:cubicBezTo>
                    <a:pt x="267271" y="243064"/>
                    <a:pt x="498361" y="126503"/>
                    <a:pt x="791945" y="33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EAEC9C73-7B2E-4791-8F89-6EDC0AD2D02C}"/>
                </a:ext>
              </a:extLst>
            </p:cNvPr>
            <p:cNvSpPr/>
            <p:nvPr/>
          </p:nvSpPr>
          <p:spPr>
            <a:xfrm>
              <a:off x="4268226" y="3097227"/>
              <a:ext cx="173691" cy="144150"/>
            </a:xfrm>
            <a:custGeom>
              <a:avLst/>
              <a:gdLst>
                <a:gd name="connsiteX0" fmla="*/ 95250 w 485775"/>
                <a:gd name="connsiteY0" fmla="*/ 0 h 466725"/>
                <a:gd name="connsiteX1" fmla="*/ 95250 w 485775"/>
                <a:gd name="connsiteY1" fmla="*/ 0 h 466725"/>
                <a:gd name="connsiteX2" fmla="*/ 485775 w 485775"/>
                <a:gd name="connsiteY2" fmla="*/ 161925 h 466725"/>
                <a:gd name="connsiteX3" fmla="*/ 371475 w 485775"/>
                <a:gd name="connsiteY3" fmla="*/ 466725 h 466725"/>
                <a:gd name="connsiteX4" fmla="*/ 0 w 485775"/>
                <a:gd name="connsiteY4" fmla="*/ 361950 h 466725"/>
                <a:gd name="connsiteX5" fmla="*/ 95250 w 485775"/>
                <a:gd name="connsiteY5" fmla="*/ 0 h 466725"/>
                <a:gd name="connsiteX0" fmla="*/ 55780 w 485775"/>
                <a:gd name="connsiteY0" fmla="*/ 9593 h 479607"/>
                <a:gd name="connsiteX1" fmla="*/ 95250 w 485775"/>
                <a:gd name="connsiteY1" fmla="*/ 12882 h 479607"/>
                <a:gd name="connsiteX2" fmla="*/ 485775 w 485775"/>
                <a:gd name="connsiteY2" fmla="*/ 174807 h 479607"/>
                <a:gd name="connsiteX3" fmla="*/ 371475 w 485775"/>
                <a:gd name="connsiteY3" fmla="*/ 479607 h 479607"/>
                <a:gd name="connsiteX4" fmla="*/ 0 w 485775"/>
                <a:gd name="connsiteY4" fmla="*/ 374832 h 479607"/>
                <a:gd name="connsiteX5" fmla="*/ 55780 w 485775"/>
                <a:gd name="connsiteY5" fmla="*/ 9593 h 479607"/>
                <a:gd name="connsiteX0" fmla="*/ 55780 w 485775"/>
                <a:gd name="connsiteY0" fmla="*/ 5709 h 475723"/>
                <a:gd name="connsiteX1" fmla="*/ 485775 w 485775"/>
                <a:gd name="connsiteY1" fmla="*/ 170923 h 475723"/>
                <a:gd name="connsiteX2" fmla="*/ 371475 w 485775"/>
                <a:gd name="connsiteY2" fmla="*/ 475723 h 475723"/>
                <a:gd name="connsiteX3" fmla="*/ 0 w 485775"/>
                <a:gd name="connsiteY3" fmla="*/ 370948 h 475723"/>
                <a:gd name="connsiteX4" fmla="*/ 55780 w 485775"/>
                <a:gd name="connsiteY4" fmla="*/ 5709 h 475723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3303"/>
                <a:gd name="connsiteX1" fmla="*/ 485775 w 485775"/>
                <a:gd name="connsiteY1" fmla="*/ 145479 h 473303"/>
                <a:gd name="connsiteX2" fmla="*/ 358319 w 485775"/>
                <a:gd name="connsiteY2" fmla="*/ 473303 h 473303"/>
                <a:gd name="connsiteX3" fmla="*/ 0 w 485775"/>
                <a:gd name="connsiteY3" fmla="*/ 365239 h 473303"/>
                <a:gd name="connsiteX4" fmla="*/ 55780 w 485775"/>
                <a:gd name="connsiteY4" fmla="*/ 0 h 473303"/>
                <a:gd name="connsiteX0" fmla="*/ 55780 w 508364"/>
                <a:gd name="connsiteY0" fmla="*/ 0 h 473303"/>
                <a:gd name="connsiteX1" fmla="*/ 485775 w 508364"/>
                <a:gd name="connsiteY1" fmla="*/ 145479 h 473303"/>
                <a:gd name="connsiteX2" fmla="*/ 358319 w 508364"/>
                <a:gd name="connsiteY2" fmla="*/ 473303 h 473303"/>
                <a:gd name="connsiteX3" fmla="*/ 0 w 508364"/>
                <a:gd name="connsiteY3" fmla="*/ 365239 h 473303"/>
                <a:gd name="connsiteX4" fmla="*/ 55780 w 508364"/>
                <a:gd name="connsiteY4" fmla="*/ 0 h 473303"/>
                <a:gd name="connsiteX0" fmla="*/ 55780 w 547301"/>
                <a:gd name="connsiteY0" fmla="*/ 0 h 473303"/>
                <a:gd name="connsiteX1" fmla="*/ 485775 w 547301"/>
                <a:gd name="connsiteY1" fmla="*/ 145479 h 473303"/>
                <a:gd name="connsiteX2" fmla="*/ 358319 w 547301"/>
                <a:gd name="connsiteY2" fmla="*/ 473303 h 473303"/>
                <a:gd name="connsiteX3" fmla="*/ 0 w 547301"/>
                <a:gd name="connsiteY3" fmla="*/ 365239 h 473303"/>
                <a:gd name="connsiteX4" fmla="*/ 55780 w 547301"/>
                <a:gd name="connsiteY4" fmla="*/ 0 h 473303"/>
                <a:gd name="connsiteX0" fmla="*/ 55780 w 540184"/>
                <a:gd name="connsiteY0" fmla="*/ 0 h 473303"/>
                <a:gd name="connsiteX1" fmla="*/ 472618 w 540184"/>
                <a:gd name="connsiteY1" fmla="*/ 129033 h 473303"/>
                <a:gd name="connsiteX2" fmla="*/ 358319 w 540184"/>
                <a:gd name="connsiteY2" fmla="*/ 473303 h 473303"/>
                <a:gd name="connsiteX3" fmla="*/ 0 w 540184"/>
                <a:gd name="connsiteY3" fmla="*/ 365239 h 473303"/>
                <a:gd name="connsiteX4" fmla="*/ 55780 w 540184"/>
                <a:gd name="connsiteY4" fmla="*/ 0 h 473303"/>
                <a:gd name="connsiteX0" fmla="*/ 55780 w 567919"/>
                <a:gd name="connsiteY0" fmla="*/ 0 h 473303"/>
                <a:gd name="connsiteX1" fmla="*/ 472618 w 567919"/>
                <a:gd name="connsiteY1" fmla="*/ 129033 h 473303"/>
                <a:gd name="connsiteX2" fmla="*/ 358319 w 567919"/>
                <a:gd name="connsiteY2" fmla="*/ 473303 h 473303"/>
                <a:gd name="connsiteX3" fmla="*/ 0 w 567919"/>
                <a:gd name="connsiteY3" fmla="*/ 365239 h 473303"/>
                <a:gd name="connsiteX4" fmla="*/ 55780 w 567919"/>
                <a:gd name="connsiteY4" fmla="*/ 0 h 473303"/>
                <a:gd name="connsiteX0" fmla="*/ 55780 w 542942"/>
                <a:gd name="connsiteY0" fmla="*/ 0 h 475196"/>
                <a:gd name="connsiteX1" fmla="*/ 472618 w 542942"/>
                <a:gd name="connsiteY1" fmla="*/ 129033 h 475196"/>
                <a:gd name="connsiteX2" fmla="*/ 358319 w 542942"/>
                <a:gd name="connsiteY2" fmla="*/ 473303 h 475196"/>
                <a:gd name="connsiteX3" fmla="*/ 0 w 542942"/>
                <a:gd name="connsiteY3" fmla="*/ 365239 h 475196"/>
                <a:gd name="connsiteX4" fmla="*/ 55780 w 542942"/>
                <a:gd name="connsiteY4" fmla="*/ 0 h 475196"/>
                <a:gd name="connsiteX0" fmla="*/ 55780 w 563681"/>
                <a:gd name="connsiteY0" fmla="*/ 0 h 473514"/>
                <a:gd name="connsiteX1" fmla="*/ 472618 w 563681"/>
                <a:gd name="connsiteY1" fmla="*/ 129033 h 473514"/>
                <a:gd name="connsiteX2" fmla="*/ 358319 w 563681"/>
                <a:gd name="connsiteY2" fmla="*/ 473303 h 473514"/>
                <a:gd name="connsiteX3" fmla="*/ 0 w 563681"/>
                <a:gd name="connsiteY3" fmla="*/ 365239 h 473514"/>
                <a:gd name="connsiteX4" fmla="*/ 55780 w 563681"/>
                <a:gd name="connsiteY4" fmla="*/ 0 h 473514"/>
                <a:gd name="connsiteX0" fmla="*/ 55780 w 570594"/>
                <a:gd name="connsiteY0" fmla="*/ 0 h 473549"/>
                <a:gd name="connsiteX1" fmla="*/ 472618 w 570594"/>
                <a:gd name="connsiteY1" fmla="*/ 129033 h 473549"/>
                <a:gd name="connsiteX2" fmla="*/ 358319 w 570594"/>
                <a:gd name="connsiteY2" fmla="*/ 473303 h 473549"/>
                <a:gd name="connsiteX3" fmla="*/ 0 w 570594"/>
                <a:gd name="connsiteY3" fmla="*/ 365239 h 473549"/>
                <a:gd name="connsiteX4" fmla="*/ 55780 w 570594"/>
                <a:gd name="connsiteY4" fmla="*/ 0 h 47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594" h="473549">
                  <a:moveTo>
                    <a:pt x="55780" y="0"/>
                  </a:moveTo>
                  <a:cubicBezTo>
                    <a:pt x="255154" y="55472"/>
                    <a:pt x="321325" y="67144"/>
                    <a:pt x="472618" y="129033"/>
                  </a:cubicBezTo>
                  <a:cubicBezTo>
                    <a:pt x="620907" y="235019"/>
                    <a:pt x="614602" y="482439"/>
                    <a:pt x="358319" y="473303"/>
                  </a:cubicBezTo>
                  <a:lnTo>
                    <a:pt x="0" y="365239"/>
                  </a:lnTo>
                  <a:lnTo>
                    <a:pt x="557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D16A4B59-1667-40EA-9178-7C42B3C110EC}"/>
                </a:ext>
              </a:extLst>
            </p:cNvPr>
            <p:cNvSpPr/>
            <p:nvPr/>
          </p:nvSpPr>
          <p:spPr>
            <a:xfrm>
              <a:off x="3901602" y="3406743"/>
              <a:ext cx="219543" cy="631956"/>
            </a:xfrm>
            <a:custGeom>
              <a:avLst/>
              <a:gdLst>
                <a:gd name="connsiteX0" fmla="*/ 361950 w 704850"/>
                <a:gd name="connsiteY0" fmla="*/ 0 h 1981200"/>
                <a:gd name="connsiteX1" fmla="*/ 704850 w 704850"/>
                <a:gd name="connsiteY1" fmla="*/ 152400 h 1981200"/>
                <a:gd name="connsiteX2" fmla="*/ 333375 w 704850"/>
                <a:gd name="connsiteY2" fmla="*/ 1981200 h 1981200"/>
                <a:gd name="connsiteX3" fmla="*/ 0 w 704850"/>
                <a:gd name="connsiteY3" fmla="*/ 1895475 h 1981200"/>
                <a:gd name="connsiteX4" fmla="*/ 361950 w 704850"/>
                <a:gd name="connsiteY4" fmla="*/ 0 h 1981200"/>
                <a:gd name="connsiteX0" fmla="*/ 361950 w 704850"/>
                <a:gd name="connsiteY0" fmla="*/ 0 h 1931862"/>
                <a:gd name="connsiteX1" fmla="*/ 704850 w 704850"/>
                <a:gd name="connsiteY1" fmla="*/ 103062 h 1931862"/>
                <a:gd name="connsiteX2" fmla="*/ 333375 w 704850"/>
                <a:gd name="connsiteY2" fmla="*/ 1931862 h 1931862"/>
                <a:gd name="connsiteX3" fmla="*/ 0 w 704850"/>
                <a:gd name="connsiteY3" fmla="*/ 1846137 h 1931862"/>
                <a:gd name="connsiteX4" fmla="*/ 361950 w 704850"/>
                <a:gd name="connsiteY4" fmla="*/ 0 h 1931862"/>
                <a:gd name="connsiteX0" fmla="*/ 352082 w 704850"/>
                <a:gd name="connsiteY0" fmla="*/ 0 h 1961465"/>
                <a:gd name="connsiteX1" fmla="*/ 704850 w 704850"/>
                <a:gd name="connsiteY1" fmla="*/ 132665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704850"/>
                <a:gd name="connsiteY0" fmla="*/ 0 h 1961465"/>
                <a:gd name="connsiteX1" fmla="*/ 704850 w 704850"/>
                <a:gd name="connsiteY1" fmla="*/ 149111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694983"/>
                <a:gd name="connsiteY0" fmla="*/ 0 h 1961465"/>
                <a:gd name="connsiteX1" fmla="*/ 694983 w 694983"/>
                <a:gd name="connsiteY1" fmla="*/ 112929 h 1961465"/>
                <a:gd name="connsiteX2" fmla="*/ 333375 w 694983"/>
                <a:gd name="connsiteY2" fmla="*/ 1961465 h 1961465"/>
                <a:gd name="connsiteX3" fmla="*/ 0 w 694983"/>
                <a:gd name="connsiteY3" fmla="*/ 1875740 h 1961465"/>
                <a:gd name="connsiteX4" fmla="*/ 352082 w 694983"/>
                <a:gd name="connsiteY4" fmla="*/ 0 h 1961465"/>
                <a:gd name="connsiteX0" fmla="*/ 355371 w 698272"/>
                <a:gd name="connsiteY0" fmla="*/ 0 h 1961465"/>
                <a:gd name="connsiteX1" fmla="*/ 698272 w 698272"/>
                <a:gd name="connsiteY1" fmla="*/ 112929 h 1961465"/>
                <a:gd name="connsiteX2" fmla="*/ 336664 w 698272"/>
                <a:gd name="connsiteY2" fmla="*/ 1961465 h 1961465"/>
                <a:gd name="connsiteX3" fmla="*/ 0 w 698272"/>
                <a:gd name="connsiteY3" fmla="*/ 1852715 h 1961465"/>
                <a:gd name="connsiteX4" fmla="*/ 355371 w 698272"/>
                <a:gd name="connsiteY4" fmla="*/ 0 h 1961465"/>
                <a:gd name="connsiteX0" fmla="*/ 358190 w 701091"/>
                <a:gd name="connsiteY0" fmla="*/ 0 h 1961465"/>
                <a:gd name="connsiteX1" fmla="*/ 701091 w 701091"/>
                <a:gd name="connsiteY1" fmla="*/ 112929 h 1961465"/>
                <a:gd name="connsiteX2" fmla="*/ 339483 w 701091"/>
                <a:gd name="connsiteY2" fmla="*/ 1961465 h 1961465"/>
                <a:gd name="connsiteX3" fmla="*/ 2819 w 701091"/>
                <a:gd name="connsiteY3" fmla="*/ 1852715 h 1961465"/>
                <a:gd name="connsiteX4" fmla="*/ 358190 w 701091"/>
                <a:gd name="connsiteY4" fmla="*/ 0 h 1961465"/>
                <a:gd name="connsiteX0" fmla="*/ 357688 w 700589"/>
                <a:gd name="connsiteY0" fmla="*/ 0 h 2026835"/>
                <a:gd name="connsiteX1" fmla="*/ 700589 w 700589"/>
                <a:gd name="connsiteY1" fmla="*/ 112929 h 2026835"/>
                <a:gd name="connsiteX2" fmla="*/ 338981 w 700589"/>
                <a:gd name="connsiteY2" fmla="*/ 1961465 h 2026835"/>
                <a:gd name="connsiteX3" fmla="*/ 2317 w 700589"/>
                <a:gd name="connsiteY3" fmla="*/ 1852715 h 2026835"/>
                <a:gd name="connsiteX4" fmla="*/ 357688 w 700589"/>
                <a:gd name="connsiteY4" fmla="*/ 0 h 2026835"/>
                <a:gd name="connsiteX0" fmla="*/ 358067 w 700968"/>
                <a:gd name="connsiteY0" fmla="*/ 0 h 2054605"/>
                <a:gd name="connsiteX1" fmla="*/ 700968 w 700968"/>
                <a:gd name="connsiteY1" fmla="*/ 112929 h 2054605"/>
                <a:gd name="connsiteX2" fmla="*/ 339360 w 700968"/>
                <a:gd name="connsiteY2" fmla="*/ 1961465 h 2054605"/>
                <a:gd name="connsiteX3" fmla="*/ 2696 w 700968"/>
                <a:gd name="connsiteY3" fmla="*/ 1852715 h 2054605"/>
                <a:gd name="connsiteX4" fmla="*/ 358067 w 700968"/>
                <a:gd name="connsiteY4" fmla="*/ 0 h 2054605"/>
                <a:gd name="connsiteX0" fmla="*/ 359125 w 702026"/>
                <a:gd name="connsiteY0" fmla="*/ 0 h 2071089"/>
                <a:gd name="connsiteX1" fmla="*/ 702026 w 702026"/>
                <a:gd name="connsiteY1" fmla="*/ 112929 h 2071089"/>
                <a:gd name="connsiteX2" fmla="*/ 340418 w 702026"/>
                <a:gd name="connsiteY2" fmla="*/ 1961465 h 2071089"/>
                <a:gd name="connsiteX3" fmla="*/ 3754 w 702026"/>
                <a:gd name="connsiteY3" fmla="*/ 1852715 h 2071089"/>
                <a:gd name="connsiteX4" fmla="*/ 359125 w 702026"/>
                <a:gd name="connsiteY4" fmla="*/ 0 h 2071089"/>
                <a:gd name="connsiteX0" fmla="*/ 359125 w 698737"/>
                <a:gd name="connsiteY0" fmla="*/ 0 h 2071089"/>
                <a:gd name="connsiteX1" fmla="*/ 698737 w 698737"/>
                <a:gd name="connsiteY1" fmla="*/ 139242 h 2071089"/>
                <a:gd name="connsiteX2" fmla="*/ 340418 w 698737"/>
                <a:gd name="connsiteY2" fmla="*/ 1961465 h 2071089"/>
                <a:gd name="connsiteX3" fmla="*/ 3754 w 698737"/>
                <a:gd name="connsiteY3" fmla="*/ 1852715 h 2071089"/>
                <a:gd name="connsiteX4" fmla="*/ 359125 w 698737"/>
                <a:gd name="connsiteY4" fmla="*/ 0 h 2071089"/>
                <a:gd name="connsiteX0" fmla="*/ 359125 w 695448"/>
                <a:gd name="connsiteY0" fmla="*/ 0 h 2071089"/>
                <a:gd name="connsiteX1" fmla="*/ 695448 w 695448"/>
                <a:gd name="connsiteY1" fmla="*/ 152399 h 2071089"/>
                <a:gd name="connsiteX2" fmla="*/ 340418 w 695448"/>
                <a:gd name="connsiteY2" fmla="*/ 1961465 h 2071089"/>
                <a:gd name="connsiteX3" fmla="*/ 3754 w 695448"/>
                <a:gd name="connsiteY3" fmla="*/ 1852715 h 2071089"/>
                <a:gd name="connsiteX4" fmla="*/ 359125 w 695448"/>
                <a:gd name="connsiteY4" fmla="*/ 0 h 2071089"/>
                <a:gd name="connsiteX0" fmla="*/ 359125 w 695448"/>
                <a:gd name="connsiteY0" fmla="*/ 0 h 2084246"/>
                <a:gd name="connsiteX1" fmla="*/ 695448 w 695448"/>
                <a:gd name="connsiteY1" fmla="*/ 165556 h 2084246"/>
                <a:gd name="connsiteX2" fmla="*/ 340418 w 695448"/>
                <a:gd name="connsiteY2" fmla="*/ 1974622 h 2084246"/>
                <a:gd name="connsiteX3" fmla="*/ 3754 w 695448"/>
                <a:gd name="connsiteY3" fmla="*/ 1865872 h 2084246"/>
                <a:gd name="connsiteX4" fmla="*/ 359125 w 695448"/>
                <a:gd name="connsiteY4" fmla="*/ 0 h 2084246"/>
                <a:gd name="connsiteX0" fmla="*/ 335658 w 695448"/>
                <a:gd name="connsiteY0" fmla="*/ 0 h 2115537"/>
                <a:gd name="connsiteX1" fmla="*/ 695448 w 695448"/>
                <a:gd name="connsiteY1" fmla="*/ 196847 h 2115537"/>
                <a:gd name="connsiteX2" fmla="*/ 340418 w 695448"/>
                <a:gd name="connsiteY2" fmla="*/ 2005913 h 2115537"/>
                <a:gd name="connsiteX3" fmla="*/ 3754 w 695448"/>
                <a:gd name="connsiteY3" fmla="*/ 1897163 h 2115537"/>
                <a:gd name="connsiteX4" fmla="*/ 335658 w 695448"/>
                <a:gd name="connsiteY4" fmla="*/ 0 h 2115537"/>
                <a:gd name="connsiteX0" fmla="*/ 382093 w 741883"/>
                <a:gd name="connsiteY0" fmla="*/ 0 h 2110527"/>
                <a:gd name="connsiteX1" fmla="*/ 741883 w 741883"/>
                <a:gd name="connsiteY1" fmla="*/ 196847 h 2110527"/>
                <a:gd name="connsiteX2" fmla="*/ 386853 w 741883"/>
                <a:gd name="connsiteY2" fmla="*/ 2005913 h 2110527"/>
                <a:gd name="connsiteX3" fmla="*/ 3256 w 741883"/>
                <a:gd name="connsiteY3" fmla="*/ 1881516 h 2110527"/>
                <a:gd name="connsiteX4" fmla="*/ 382093 w 741883"/>
                <a:gd name="connsiteY4" fmla="*/ 0 h 2110527"/>
                <a:gd name="connsiteX0" fmla="*/ 381712 w 741502"/>
                <a:gd name="connsiteY0" fmla="*/ 0 h 2065676"/>
                <a:gd name="connsiteX1" fmla="*/ 741502 w 741502"/>
                <a:gd name="connsiteY1" fmla="*/ 196847 h 2065676"/>
                <a:gd name="connsiteX2" fmla="*/ 433406 w 741502"/>
                <a:gd name="connsiteY2" fmla="*/ 1935510 h 2065676"/>
                <a:gd name="connsiteX3" fmla="*/ 2875 w 741502"/>
                <a:gd name="connsiteY3" fmla="*/ 1881516 h 2065676"/>
                <a:gd name="connsiteX4" fmla="*/ 381712 w 741502"/>
                <a:gd name="connsiteY4" fmla="*/ 0 h 2065676"/>
                <a:gd name="connsiteX0" fmla="*/ 381955 w 741745"/>
                <a:gd name="connsiteY0" fmla="*/ 0 h 2065676"/>
                <a:gd name="connsiteX1" fmla="*/ 741745 w 741745"/>
                <a:gd name="connsiteY1" fmla="*/ 196847 h 2065676"/>
                <a:gd name="connsiteX2" fmla="*/ 402358 w 741745"/>
                <a:gd name="connsiteY2" fmla="*/ 1935510 h 2065676"/>
                <a:gd name="connsiteX3" fmla="*/ 3118 w 741745"/>
                <a:gd name="connsiteY3" fmla="*/ 1881516 h 2065676"/>
                <a:gd name="connsiteX4" fmla="*/ 381955 w 741745"/>
                <a:gd name="connsiteY4" fmla="*/ 0 h 2065676"/>
                <a:gd name="connsiteX0" fmla="*/ 381955 w 741745"/>
                <a:gd name="connsiteY0" fmla="*/ 0 h 2085163"/>
                <a:gd name="connsiteX1" fmla="*/ 741745 w 741745"/>
                <a:gd name="connsiteY1" fmla="*/ 196847 h 2085163"/>
                <a:gd name="connsiteX2" fmla="*/ 402358 w 741745"/>
                <a:gd name="connsiteY2" fmla="*/ 1935510 h 2085163"/>
                <a:gd name="connsiteX3" fmla="*/ 3118 w 741745"/>
                <a:gd name="connsiteY3" fmla="*/ 1881516 h 2085163"/>
                <a:gd name="connsiteX4" fmla="*/ 381955 w 741745"/>
                <a:gd name="connsiteY4" fmla="*/ 0 h 2085163"/>
                <a:gd name="connsiteX0" fmla="*/ 358703 w 718493"/>
                <a:gd name="connsiteY0" fmla="*/ 0 h 2063222"/>
                <a:gd name="connsiteX1" fmla="*/ 718493 w 718493"/>
                <a:gd name="connsiteY1" fmla="*/ 196847 h 2063222"/>
                <a:gd name="connsiteX2" fmla="*/ 379106 w 718493"/>
                <a:gd name="connsiteY2" fmla="*/ 1935510 h 2063222"/>
                <a:gd name="connsiteX3" fmla="*/ 3331 w 718493"/>
                <a:gd name="connsiteY3" fmla="*/ 1818935 h 2063222"/>
                <a:gd name="connsiteX4" fmla="*/ 358703 w 718493"/>
                <a:gd name="connsiteY4" fmla="*/ 0 h 2063222"/>
                <a:gd name="connsiteX0" fmla="*/ 361430 w 721220"/>
                <a:gd name="connsiteY0" fmla="*/ 0 h 2076040"/>
                <a:gd name="connsiteX1" fmla="*/ 721220 w 721220"/>
                <a:gd name="connsiteY1" fmla="*/ 196847 h 2076040"/>
                <a:gd name="connsiteX2" fmla="*/ 381833 w 721220"/>
                <a:gd name="connsiteY2" fmla="*/ 1935510 h 2076040"/>
                <a:gd name="connsiteX3" fmla="*/ 6058 w 721220"/>
                <a:gd name="connsiteY3" fmla="*/ 1818935 h 2076040"/>
                <a:gd name="connsiteX4" fmla="*/ 361430 w 721220"/>
                <a:gd name="connsiteY4" fmla="*/ 0 h 20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220" h="2076040">
                  <a:moveTo>
                    <a:pt x="361430" y="0"/>
                  </a:moveTo>
                  <a:lnTo>
                    <a:pt x="721220" y="196847"/>
                  </a:lnTo>
                  <a:lnTo>
                    <a:pt x="381833" y="1935510"/>
                  </a:lnTo>
                  <a:cubicBezTo>
                    <a:pt x="282768" y="2179731"/>
                    <a:pt x="-48668" y="2083028"/>
                    <a:pt x="6058" y="1818935"/>
                  </a:cubicBezTo>
                  <a:lnTo>
                    <a:pt x="3614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1A621DB9-74F4-49B0-A033-4B4804EC7138}"/>
                </a:ext>
              </a:extLst>
            </p:cNvPr>
            <p:cNvSpPr/>
            <p:nvPr/>
          </p:nvSpPr>
          <p:spPr>
            <a:xfrm>
              <a:off x="3789816" y="3019942"/>
              <a:ext cx="155882" cy="347368"/>
            </a:xfrm>
            <a:custGeom>
              <a:avLst/>
              <a:gdLst>
                <a:gd name="connsiteX0" fmla="*/ 219075 w 485775"/>
                <a:gd name="connsiteY0" fmla="*/ 0 h 1123950"/>
                <a:gd name="connsiteX1" fmla="*/ 485775 w 485775"/>
                <a:gd name="connsiteY1" fmla="*/ 257175 h 1123950"/>
                <a:gd name="connsiteX2" fmla="*/ 314325 w 485775"/>
                <a:gd name="connsiteY2" fmla="*/ 1123950 h 1123950"/>
                <a:gd name="connsiteX3" fmla="*/ 0 w 485775"/>
                <a:gd name="connsiteY3" fmla="*/ 962025 h 1123950"/>
                <a:gd name="connsiteX4" fmla="*/ 219075 w 485775"/>
                <a:gd name="connsiteY4" fmla="*/ 0 h 1123950"/>
                <a:gd name="connsiteX0" fmla="*/ 219075 w 485775"/>
                <a:gd name="connsiteY0" fmla="*/ 0 h 1041719"/>
                <a:gd name="connsiteX1" fmla="*/ 485775 w 485775"/>
                <a:gd name="connsiteY1" fmla="*/ 257175 h 1041719"/>
                <a:gd name="connsiteX2" fmla="*/ 337350 w 485775"/>
                <a:gd name="connsiteY2" fmla="*/ 1041719 h 1041719"/>
                <a:gd name="connsiteX3" fmla="*/ 0 w 485775"/>
                <a:gd name="connsiteY3" fmla="*/ 962025 h 1041719"/>
                <a:gd name="connsiteX4" fmla="*/ 219075 w 485775"/>
                <a:gd name="connsiteY4" fmla="*/ 0 h 1041719"/>
                <a:gd name="connsiteX0" fmla="*/ 219075 w 495643"/>
                <a:gd name="connsiteY0" fmla="*/ 0 h 1041719"/>
                <a:gd name="connsiteX1" fmla="*/ 495643 w 495643"/>
                <a:gd name="connsiteY1" fmla="*/ 283488 h 1041719"/>
                <a:gd name="connsiteX2" fmla="*/ 337350 w 495643"/>
                <a:gd name="connsiteY2" fmla="*/ 1041719 h 1041719"/>
                <a:gd name="connsiteX3" fmla="*/ 0 w 495643"/>
                <a:gd name="connsiteY3" fmla="*/ 962025 h 1041719"/>
                <a:gd name="connsiteX4" fmla="*/ 219075 w 495643"/>
                <a:gd name="connsiteY4" fmla="*/ 0 h 1041719"/>
                <a:gd name="connsiteX0" fmla="*/ 219075 w 495643"/>
                <a:gd name="connsiteY0" fmla="*/ 0 h 1128272"/>
                <a:gd name="connsiteX1" fmla="*/ 495643 w 495643"/>
                <a:gd name="connsiteY1" fmla="*/ 283488 h 1128272"/>
                <a:gd name="connsiteX2" fmla="*/ 337350 w 495643"/>
                <a:gd name="connsiteY2" fmla="*/ 1041719 h 1128272"/>
                <a:gd name="connsiteX3" fmla="*/ 0 w 495643"/>
                <a:gd name="connsiteY3" fmla="*/ 962025 h 1128272"/>
                <a:gd name="connsiteX4" fmla="*/ 219075 w 495643"/>
                <a:gd name="connsiteY4" fmla="*/ 0 h 1128272"/>
                <a:gd name="connsiteX0" fmla="*/ 219075 w 495643"/>
                <a:gd name="connsiteY0" fmla="*/ 0 h 1159854"/>
                <a:gd name="connsiteX1" fmla="*/ 495643 w 495643"/>
                <a:gd name="connsiteY1" fmla="*/ 283488 h 1159854"/>
                <a:gd name="connsiteX2" fmla="*/ 337350 w 495643"/>
                <a:gd name="connsiteY2" fmla="*/ 1041719 h 1159854"/>
                <a:gd name="connsiteX3" fmla="*/ 0 w 495643"/>
                <a:gd name="connsiteY3" fmla="*/ 962025 h 1159854"/>
                <a:gd name="connsiteX4" fmla="*/ 219075 w 495643"/>
                <a:gd name="connsiteY4" fmla="*/ 0 h 1159854"/>
                <a:gd name="connsiteX0" fmla="*/ 219075 w 495643"/>
                <a:gd name="connsiteY0" fmla="*/ 0 h 1145450"/>
                <a:gd name="connsiteX1" fmla="*/ 495643 w 495643"/>
                <a:gd name="connsiteY1" fmla="*/ 283488 h 1145450"/>
                <a:gd name="connsiteX2" fmla="*/ 337350 w 495643"/>
                <a:gd name="connsiteY2" fmla="*/ 1041719 h 1145450"/>
                <a:gd name="connsiteX3" fmla="*/ 0 w 495643"/>
                <a:gd name="connsiteY3" fmla="*/ 962025 h 1145450"/>
                <a:gd name="connsiteX4" fmla="*/ 219075 w 495643"/>
                <a:gd name="connsiteY4" fmla="*/ 0 h 1145450"/>
                <a:gd name="connsiteX0" fmla="*/ 219075 w 495643"/>
                <a:gd name="connsiteY0" fmla="*/ 0 h 1144013"/>
                <a:gd name="connsiteX1" fmla="*/ 495643 w 495643"/>
                <a:gd name="connsiteY1" fmla="*/ 283488 h 1144013"/>
                <a:gd name="connsiteX2" fmla="*/ 337350 w 495643"/>
                <a:gd name="connsiteY2" fmla="*/ 1041719 h 1144013"/>
                <a:gd name="connsiteX3" fmla="*/ 0 w 495643"/>
                <a:gd name="connsiteY3" fmla="*/ 962025 h 1144013"/>
                <a:gd name="connsiteX4" fmla="*/ 219075 w 495643"/>
                <a:gd name="connsiteY4" fmla="*/ 0 h 1144013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505510"/>
                <a:gd name="connsiteY0" fmla="*/ 0 h 1141141"/>
                <a:gd name="connsiteX1" fmla="*/ 505510 w 505510"/>
                <a:gd name="connsiteY1" fmla="*/ 260463 h 1141141"/>
                <a:gd name="connsiteX2" fmla="*/ 337350 w 505510"/>
                <a:gd name="connsiteY2" fmla="*/ 1041719 h 1141141"/>
                <a:gd name="connsiteX3" fmla="*/ 0 w 505510"/>
                <a:gd name="connsiteY3" fmla="*/ 962025 h 1141141"/>
                <a:gd name="connsiteX4" fmla="*/ 219075 w 505510"/>
                <a:gd name="connsiteY4" fmla="*/ 0 h 1141141"/>
                <a:gd name="connsiteX0" fmla="*/ 219075 w 512088"/>
                <a:gd name="connsiteY0" fmla="*/ 0 h 1141141"/>
                <a:gd name="connsiteX1" fmla="*/ 512088 w 512088"/>
                <a:gd name="connsiteY1" fmla="*/ 250595 h 1141141"/>
                <a:gd name="connsiteX2" fmla="*/ 337350 w 512088"/>
                <a:gd name="connsiteY2" fmla="*/ 1041719 h 1141141"/>
                <a:gd name="connsiteX3" fmla="*/ 0 w 512088"/>
                <a:gd name="connsiteY3" fmla="*/ 962025 h 1141141"/>
                <a:gd name="connsiteX4" fmla="*/ 219075 w 512088"/>
                <a:gd name="connsiteY4" fmla="*/ 0 h 1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88" h="1141141">
                  <a:moveTo>
                    <a:pt x="219075" y="0"/>
                  </a:moveTo>
                  <a:lnTo>
                    <a:pt x="512088" y="250595"/>
                  </a:lnTo>
                  <a:lnTo>
                    <a:pt x="337350" y="1041719"/>
                  </a:lnTo>
                  <a:cubicBezTo>
                    <a:pt x="215032" y="1222373"/>
                    <a:pt x="617" y="1133316"/>
                    <a:pt x="0" y="962025"/>
                  </a:cubicBezTo>
                  <a:cubicBezTo>
                    <a:pt x="73025" y="641350"/>
                    <a:pt x="119736" y="320675"/>
                    <a:pt x="2190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410049" y="941746"/>
            <a:ext cx="6074355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chemeClr val="bg1">
                    <a:lumMod val="50000"/>
                  </a:schemeClr>
                </a:solidFill>
              </a:rPr>
              <a:t>Цель: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определять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цель учебной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деятельности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17577" y="1804934"/>
            <a:ext cx="5447533" cy="4842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791173" y="1218745"/>
            <a:ext cx="49980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ходе урока, за каждое выполненное задание, дети получают карточку-схему танца «Яблочко». В конце урока мы увидим полную схема танца и сможем его станцевать.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4" y="1884075"/>
            <a:ext cx="5574983" cy="4501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A5A15-51F4-4716-8A80-9710C6D1521C}"/>
              </a:ext>
            </a:extLst>
          </p:cNvPr>
          <p:cNvSpPr txBox="1"/>
          <p:nvPr/>
        </p:nvSpPr>
        <p:spPr>
          <a:xfrm>
            <a:off x="-107576" y="320477"/>
            <a:ext cx="931881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4000" dirty="0" smtClean="0">
                <a:solidFill>
                  <a:schemeClr val="bg1"/>
                </a:solidFill>
                <a:cs typeface="Arial" pitchFamily="34" charset="0"/>
              </a:rPr>
              <a:t>4 этап: Освоение </a:t>
            </a:r>
            <a:r>
              <a:rPr lang="ru-RU" altLang="ko-KR" sz="4000" dirty="0">
                <a:solidFill>
                  <a:schemeClr val="bg1"/>
                </a:solidFill>
                <a:cs typeface="Arial" pitchFamily="34" charset="0"/>
              </a:rPr>
              <a:t>нового материала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711116-6766-446F-B455-CD3CA7037E91}"/>
              </a:ext>
            </a:extLst>
          </p:cNvPr>
          <p:cNvSpPr/>
          <p:nvPr/>
        </p:nvSpPr>
        <p:spPr>
          <a:xfrm>
            <a:off x="528718" y="2058083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01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1611C8-D1C0-4877-A158-765A0A3F9150}"/>
              </a:ext>
            </a:extLst>
          </p:cNvPr>
          <p:cNvSpPr/>
          <p:nvPr/>
        </p:nvSpPr>
        <p:spPr>
          <a:xfrm>
            <a:off x="528718" y="3305652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02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66506D-5FE0-4780-AD58-812E36FC0468}"/>
              </a:ext>
            </a:extLst>
          </p:cNvPr>
          <p:cNvSpPr/>
          <p:nvPr/>
        </p:nvSpPr>
        <p:spPr>
          <a:xfrm>
            <a:off x="528718" y="4553220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03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74454" y="1457919"/>
            <a:ext cx="4813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Просмотр видеоролика «Танцы» из серии «Новенькие Фиксики»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Цель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: развитие познавательного интереса; освоение нового материала.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41690" y="3012143"/>
            <a:ext cx="4678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Музыкальная пауза «Твист»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Цель: разогреть тело, разбудить эмоции, снять мышечные зажимы.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41690" y="4243230"/>
            <a:ext cx="4907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Беседа «Кто хочет стать танцором?»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Цель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: ознакомление учащихся с новым материалом, формирование знаний о профессии хореографа; обогащение словаря детей новыми словами.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clrChange>
              <a:clrFrom>
                <a:srgbClr val="76655B"/>
              </a:clrFrom>
              <a:clrTo>
                <a:srgbClr val="7665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r="17337"/>
          <a:stretch>
            <a:fillRect/>
          </a:stretch>
        </p:blipFill>
        <p:spPr>
          <a:xfrm>
            <a:off x="4286628" y="0"/>
            <a:ext cx="7905372" cy="6858000"/>
          </a:xfrm>
          <a:custGeom>
            <a:avLst/>
            <a:gdLst>
              <a:gd name="connsiteX0" fmla="*/ 7778449 w 7964489"/>
              <a:gd name="connsiteY0" fmla="*/ 1217940 h 6858000"/>
              <a:gd name="connsiteX1" fmla="*/ 7839864 w 7964489"/>
              <a:gd name="connsiteY1" fmla="*/ 1279355 h 6858000"/>
              <a:gd name="connsiteX2" fmla="*/ 7835038 w 7964489"/>
              <a:gd name="connsiteY2" fmla="*/ 1303261 h 6858000"/>
              <a:gd name="connsiteX3" fmla="*/ 7831351 w 7964489"/>
              <a:gd name="connsiteY3" fmla="*/ 1308729 h 6858000"/>
              <a:gd name="connsiteX4" fmla="*/ 7820047 w 7964489"/>
              <a:gd name="connsiteY4" fmla="*/ 1351128 h 6858000"/>
              <a:gd name="connsiteX5" fmla="*/ 6561027 w 7964489"/>
              <a:gd name="connsiteY5" fmla="*/ 6858000 h 6858000"/>
              <a:gd name="connsiteX6" fmla="*/ 3421268 w 7964489"/>
              <a:gd name="connsiteY6" fmla="*/ 6858000 h 6858000"/>
              <a:gd name="connsiteX7" fmla="*/ 7724513 w 7964489"/>
              <a:gd name="connsiteY7" fmla="*/ 1245358 h 6858000"/>
              <a:gd name="connsiteX8" fmla="*/ 7727645 w 7964489"/>
              <a:gd name="connsiteY8" fmla="*/ 1246869 h 6858000"/>
              <a:gd name="connsiteX9" fmla="*/ 7735022 w 7964489"/>
              <a:gd name="connsiteY9" fmla="*/ 1235928 h 6858000"/>
              <a:gd name="connsiteX10" fmla="*/ 7778449 w 7964489"/>
              <a:gd name="connsiteY10" fmla="*/ 1217940 h 6858000"/>
              <a:gd name="connsiteX11" fmla="*/ 4745315 w 7964489"/>
              <a:gd name="connsiteY11" fmla="*/ 528817 h 6858000"/>
              <a:gd name="connsiteX12" fmla="*/ 4770572 w 7964489"/>
              <a:gd name="connsiteY12" fmla="*/ 603115 h 6858000"/>
              <a:gd name="connsiteX13" fmla="*/ 3224260 w 7964489"/>
              <a:gd name="connsiteY13" fmla="*/ 6858000 h 6858000"/>
              <a:gd name="connsiteX14" fmla="*/ 0 w 7964489"/>
              <a:gd name="connsiteY14" fmla="*/ 6858000 h 6858000"/>
              <a:gd name="connsiteX15" fmla="*/ 4661202 w 7964489"/>
              <a:gd name="connsiteY15" fmla="*/ 585025 h 6858000"/>
              <a:gd name="connsiteX16" fmla="*/ 4745315 w 7964489"/>
              <a:gd name="connsiteY16" fmla="*/ 528817 h 6858000"/>
              <a:gd name="connsiteX17" fmla="*/ 5167647 w 7964489"/>
              <a:gd name="connsiteY17" fmla="*/ 0 h 6858000"/>
              <a:gd name="connsiteX18" fmla="*/ 7964489 w 7964489"/>
              <a:gd name="connsiteY18" fmla="*/ 0 h 6858000"/>
              <a:gd name="connsiteX19" fmla="*/ 7964489 w 7964489"/>
              <a:gd name="connsiteY19" fmla="*/ 581734 h 6858000"/>
              <a:gd name="connsiteX20" fmla="*/ 3875844 w 7964489"/>
              <a:gd name="connsiteY20" fmla="*/ 5827594 h 6858000"/>
              <a:gd name="connsiteX21" fmla="*/ 3786013 w 7964489"/>
              <a:gd name="connsiteY21" fmla="*/ 57847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4489" h="6858000">
                <a:moveTo>
                  <a:pt x="7778449" y="1217940"/>
                </a:moveTo>
                <a:cubicBezTo>
                  <a:pt x="7812368" y="1217940"/>
                  <a:pt x="7839864" y="1245436"/>
                  <a:pt x="7839864" y="1279355"/>
                </a:cubicBezTo>
                <a:cubicBezTo>
                  <a:pt x="7839864" y="1287835"/>
                  <a:pt x="7838145" y="1295913"/>
                  <a:pt x="7835038" y="1303261"/>
                </a:cubicBezTo>
                <a:lnTo>
                  <a:pt x="7831351" y="1308729"/>
                </a:lnTo>
                <a:lnTo>
                  <a:pt x="7820047" y="1351128"/>
                </a:lnTo>
                <a:lnTo>
                  <a:pt x="6561027" y="6858000"/>
                </a:lnTo>
                <a:lnTo>
                  <a:pt x="3421268" y="6858000"/>
                </a:lnTo>
                <a:lnTo>
                  <a:pt x="7724513" y="1245358"/>
                </a:lnTo>
                <a:lnTo>
                  <a:pt x="7727645" y="1246869"/>
                </a:lnTo>
                <a:lnTo>
                  <a:pt x="7735022" y="1235928"/>
                </a:lnTo>
                <a:cubicBezTo>
                  <a:pt x="7746136" y="1224814"/>
                  <a:pt x="7761489" y="1217940"/>
                  <a:pt x="7778449" y="1217940"/>
                </a:cubicBezTo>
                <a:close/>
                <a:moveTo>
                  <a:pt x="4745315" y="528817"/>
                </a:moveTo>
                <a:cubicBezTo>
                  <a:pt x="4769088" y="531405"/>
                  <a:pt x="4783051" y="555745"/>
                  <a:pt x="4770572" y="603115"/>
                </a:cubicBezTo>
                <a:lnTo>
                  <a:pt x="3224260" y="6858000"/>
                </a:lnTo>
                <a:lnTo>
                  <a:pt x="0" y="6858000"/>
                </a:lnTo>
                <a:lnTo>
                  <a:pt x="4661202" y="585025"/>
                </a:lnTo>
                <a:cubicBezTo>
                  <a:pt x="4687960" y="545391"/>
                  <a:pt x="4721542" y="526228"/>
                  <a:pt x="4745315" y="528817"/>
                </a:cubicBez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875844" y="5827594"/>
                </a:lnTo>
                <a:cubicBezTo>
                  <a:pt x="3798133" y="5935017"/>
                  <a:pt x="3757954" y="5895728"/>
                  <a:pt x="3786013" y="57847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90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84" y="736771"/>
            <a:ext cx="10123714" cy="457151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616DEB64-119C-43A8-85F2-E525ABF1B251}"/>
              </a:ext>
            </a:extLst>
          </p:cNvPr>
          <p:cNvGrpSpPr/>
          <p:nvPr/>
        </p:nvGrpSpPr>
        <p:grpSpPr>
          <a:xfrm>
            <a:off x="196164" y="2113960"/>
            <a:ext cx="2781298" cy="4601643"/>
            <a:chOff x="196164" y="2113960"/>
            <a:chExt cx="2781298" cy="460164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E955716-2FFE-4FFF-B299-04C29E568F86}"/>
                </a:ext>
              </a:extLst>
            </p:cNvPr>
            <p:cNvGrpSpPr/>
            <p:nvPr/>
          </p:nvGrpSpPr>
          <p:grpSpPr>
            <a:xfrm flipV="1">
              <a:off x="196164" y="4434413"/>
              <a:ext cx="2781298" cy="2281190"/>
              <a:chOff x="160070" y="163202"/>
              <a:chExt cx="2781298" cy="2281190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E4B6EB-0FB9-4278-BC87-734DD3EFD559}"/>
                  </a:ext>
                </a:extLst>
              </p:cNvPr>
              <p:cNvSpPr/>
              <p:nvPr/>
            </p:nvSpPr>
            <p:spPr>
              <a:xfrm>
                <a:off x="160070" y="163845"/>
                <a:ext cx="140381" cy="140381"/>
              </a:xfrm>
              <a:custGeom>
                <a:avLst/>
                <a:gdLst>
                  <a:gd name="connsiteX0" fmla="*/ 53340 w 76200"/>
                  <a:gd name="connsiteY0" fmla="*/ 11081 h 76200"/>
                  <a:gd name="connsiteX1" fmla="*/ 42863 w 76200"/>
                  <a:gd name="connsiteY1" fmla="*/ 22511 h 76200"/>
                  <a:gd name="connsiteX2" fmla="*/ 32385 w 76200"/>
                  <a:gd name="connsiteY2" fmla="*/ 11081 h 76200"/>
                  <a:gd name="connsiteX3" fmla="*/ 11430 w 76200"/>
                  <a:gd name="connsiteY3" fmla="*/ 11081 h 76200"/>
                  <a:gd name="connsiteX4" fmla="*/ 11430 w 76200"/>
                  <a:gd name="connsiteY4" fmla="*/ 31083 h 76200"/>
                  <a:gd name="connsiteX5" fmla="*/ 21908 w 76200"/>
                  <a:gd name="connsiteY5" fmla="*/ 41561 h 76200"/>
                  <a:gd name="connsiteX6" fmla="*/ 11430 w 76200"/>
                  <a:gd name="connsiteY6" fmla="*/ 52991 h 76200"/>
                  <a:gd name="connsiteX7" fmla="*/ 11430 w 76200"/>
                  <a:gd name="connsiteY7" fmla="*/ 72993 h 76200"/>
                  <a:gd name="connsiteX8" fmla="*/ 32385 w 76200"/>
                  <a:gd name="connsiteY8" fmla="*/ 73946 h 76200"/>
                  <a:gd name="connsiteX9" fmla="*/ 42863 w 76200"/>
                  <a:gd name="connsiteY9" fmla="*/ 63468 h 76200"/>
                  <a:gd name="connsiteX10" fmla="*/ 53340 w 76200"/>
                  <a:gd name="connsiteY10" fmla="*/ 73946 h 76200"/>
                  <a:gd name="connsiteX11" fmla="*/ 74295 w 76200"/>
                  <a:gd name="connsiteY11" fmla="*/ 73946 h 76200"/>
                  <a:gd name="connsiteX12" fmla="*/ 74295 w 76200"/>
                  <a:gd name="connsiteY12" fmla="*/ 53943 h 76200"/>
                  <a:gd name="connsiteX13" fmla="*/ 63818 w 76200"/>
                  <a:gd name="connsiteY13" fmla="*/ 42513 h 76200"/>
                  <a:gd name="connsiteX14" fmla="*/ 74295 w 76200"/>
                  <a:gd name="connsiteY14" fmla="*/ 32036 h 76200"/>
                  <a:gd name="connsiteX15" fmla="*/ 74295 w 76200"/>
                  <a:gd name="connsiteY15" fmla="*/ 11081 h 76200"/>
                  <a:gd name="connsiteX16" fmla="*/ 53340 w 76200"/>
                  <a:gd name="connsiteY16" fmla="*/ 110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081"/>
                    </a:moveTo>
                    <a:lnTo>
                      <a:pt x="42863" y="22511"/>
                    </a:lnTo>
                    <a:lnTo>
                      <a:pt x="32385" y="11081"/>
                    </a:lnTo>
                    <a:cubicBezTo>
                      <a:pt x="26670" y="6318"/>
                      <a:pt x="17145" y="6318"/>
                      <a:pt x="11430" y="11081"/>
                    </a:cubicBezTo>
                    <a:cubicBezTo>
                      <a:pt x="5715" y="15843"/>
                      <a:pt x="5715" y="26321"/>
                      <a:pt x="11430" y="31083"/>
                    </a:cubicBezTo>
                    <a:lnTo>
                      <a:pt x="21908" y="41561"/>
                    </a:lnTo>
                    <a:lnTo>
                      <a:pt x="11430" y="52991"/>
                    </a:lnTo>
                    <a:cubicBezTo>
                      <a:pt x="5715" y="58706"/>
                      <a:pt x="5715" y="68231"/>
                      <a:pt x="11430" y="72993"/>
                    </a:cubicBezTo>
                    <a:cubicBezTo>
                      <a:pt x="17145" y="77756"/>
                      <a:pt x="26670" y="79661"/>
                      <a:pt x="32385" y="73946"/>
                    </a:cubicBezTo>
                    <a:lnTo>
                      <a:pt x="42863" y="63468"/>
                    </a:lnTo>
                    <a:lnTo>
                      <a:pt x="53340" y="73946"/>
                    </a:lnTo>
                    <a:cubicBezTo>
                      <a:pt x="59055" y="79661"/>
                      <a:pt x="68580" y="79661"/>
                      <a:pt x="74295" y="73946"/>
                    </a:cubicBezTo>
                    <a:cubicBezTo>
                      <a:pt x="80010" y="68231"/>
                      <a:pt x="80010" y="58706"/>
                      <a:pt x="74295" y="53943"/>
                    </a:cubicBezTo>
                    <a:lnTo>
                      <a:pt x="63818" y="42513"/>
                    </a:lnTo>
                    <a:lnTo>
                      <a:pt x="74295" y="32036"/>
                    </a:lnTo>
                    <a:cubicBezTo>
                      <a:pt x="80010" y="26321"/>
                      <a:pt x="80010" y="16796"/>
                      <a:pt x="74295" y="11081"/>
                    </a:cubicBezTo>
                    <a:cubicBezTo>
                      <a:pt x="68580" y="5366"/>
                      <a:pt x="59055" y="6318"/>
                      <a:pt x="53340" y="110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0897EB-4451-4ED3-A607-9688F3ACEF47}"/>
                  </a:ext>
                </a:extLst>
              </p:cNvPr>
              <p:cNvSpPr/>
              <p:nvPr/>
            </p:nvSpPr>
            <p:spPr>
              <a:xfrm>
                <a:off x="491721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2390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8103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B157662-DF32-493D-9D1E-7355002AAC8A}"/>
                  </a:ext>
                </a:extLst>
              </p:cNvPr>
              <p:cNvSpPr/>
              <p:nvPr/>
            </p:nvSpPr>
            <p:spPr>
              <a:xfrm>
                <a:off x="821614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3342 w 76200"/>
                  <a:gd name="connsiteY11" fmla="*/ 74295 h 76200"/>
                  <a:gd name="connsiteX12" fmla="*/ 73342 w 76200"/>
                  <a:gd name="connsiteY12" fmla="*/ 54293 h 76200"/>
                  <a:gd name="connsiteX13" fmla="*/ 62865 w 76200"/>
                  <a:gd name="connsiteY13" fmla="*/ 43815 h 76200"/>
                  <a:gd name="connsiteX14" fmla="*/ 73342 w 76200"/>
                  <a:gd name="connsiteY14" fmla="*/ 33338 h 76200"/>
                  <a:gd name="connsiteX15" fmla="*/ 73342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3342" y="74295"/>
                    </a:cubicBezTo>
                    <a:cubicBezTo>
                      <a:pt x="79058" y="68580"/>
                      <a:pt x="79058" y="59055"/>
                      <a:pt x="73342" y="54293"/>
                    </a:cubicBezTo>
                    <a:lnTo>
                      <a:pt x="62865" y="43815"/>
                    </a:lnTo>
                    <a:lnTo>
                      <a:pt x="73342" y="33338"/>
                    </a:lnTo>
                    <a:cubicBezTo>
                      <a:pt x="79058" y="27623"/>
                      <a:pt x="79058" y="18098"/>
                      <a:pt x="73342" y="13335"/>
                    </a:cubicBezTo>
                    <a:cubicBezTo>
                      <a:pt x="67628" y="6668"/>
                      <a:pt x="58103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93DCD5-11D6-4B5B-A888-F70430F535AB}"/>
                  </a:ext>
                </a:extLst>
              </p:cNvPr>
              <p:cNvSpPr/>
              <p:nvPr/>
            </p:nvSpPr>
            <p:spPr>
              <a:xfrm>
                <a:off x="1151509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2863 h 76200"/>
                  <a:gd name="connsiteX6" fmla="*/ 11430 w 76200"/>
                  <a:gd name="connsiteY6" fmla="*/ 53340 h 76200"/>
                  <a:gd name="connsiteX7" fmla="*/ 11430 w 76200"/>
                  <a:gd name="connsiteY7" fmla="*/ 73343 h 76200"/>
                  <a:gd name="connsiteX8" fmla="*/ 31433 w 76200"/>
                  <a:gd name="connsiteY8" fmla="*/ 73343 h 76200"/>
                  <a:gd name="connsiteX9" fmla="*/ 41910 w 76200"/>
                  <a:gd name="connsiteY9" fmla="*/ 62865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2863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3"/>
                    </a:cubicBezTo>
                    <a:cubicBezTo>
                      <a:pt x="17145" y="78105"/>
                      <a:pt x="26670" y="79058"/>
                      <a:pt x="31433" y="73343"/>
                    </a:cubicBezTo>
                    <a:lnTo>
                      <a:pt x="41910" y="62865"/>
                    </a:lnTo>
                    <a:lnTo>
                      <a:pt x="52388" y="74295"/>
                    </a:lnTo>
                    <a:cubicBezTo>
                      <a:pt x="58102" y="80010"/>
                      <a:pt x="67627" y="80010"/>
                      <a:pt x="72390" y="74295"/>
                    </a:cubicBezTo>
                    <a:cubicBezTo>
                      <a:pt x="78105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9058" y="26670"/>
                      <a:pt x="79058" y="17145"/>
                      <a:pt x="73343" y="11430"/>
                    </a:cubicBezTo>
                    <a:cubicBezTo>
                      <a:pt x="67627" y="6668"/>
                      <a:pt x="58102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98044AF-A097-4D3D-BD42-6ABCBB2E7A60}"/>
                  </a:ext>
                </a:extLst>
              </p:cNvPr>
              <p:cNvSpPr/>
              <p:nvPr/>
            </p:nvSpPr>
            <p:spPr>
              <a:xfrm>
                <a:off x="1481405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2390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8103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EA2B5FF-E461-4DDC-AFFC-A3AAEF81F276}"/>
                  </a:ext>
                </a:extLst>
              </p:cNvPr>
              <p:cNvSpPr/>
              <p:nvPr/>
            </p:nvSpPr>
            <p:spPr>
              <a:xfrm>
                <a:off x="1813055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2390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7150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AAFB775-A8C1-434B-9FAB-4957121B4AA8}"/>
                  </a:ext>
                </a:extLst>
              </p:cNvPr>
              <p:cNvSpPr/>
              <p:nvPr/>
            </p:nvSpPr>
            <p:spPr>
              <a:xfrm>
                <a:off x="2142951" y="163202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6668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9FC1950-9819-4162-ACD6-835612DB2142}"/>
                  </a:ext>
                </a:extLst>
              </p:cNvPr>
              <p:cNvSpPr/>
              <p:nvPr/>
            </p:nvSpPr>
            <p:spPr>
              <a:xfrm>
                <a:off x="2472846" y="163202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6668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2004A39-1D94-4F46-A976-4DAB4D23148C}"/>
                  </a:ext>
                </a:extLst>
              </p:cNvPr>
              <p:cNvSpPr/>
              <p:nvPr/>
            </p:nvSpPr>
            <p:spPr>
              <a:xfrm>
                <a:off x="2800987" y="163202"/>
                <a:ext cx="140381" cy="140381"/>
              </a:xfrm>
              <a:custGeom>
                <a:avLst/>
                <a:gdLst>
                  <a:gd name="connsiteX0" fmla="*/ 53340 w 76200"/>
                  <a:gd name="connsiteY0" fmla="*/ 11430 h 76200"/>
                  <a:gd name="connsiteX1" fmla="*/ 42862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3340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430"/>
                    </a:moveTo>
                    <a:lnTo>
                      <a:pt x="42862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6668"/>
                      <a:pt x="59055" y="6668"/>
                      <a:pt x="53340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1D9EB6F-0C91-408E-8A10-A19F3FCF1242}"/>
                  </a:ext>
                </a:extLst>
              </p:cNvPr>
              <p:cNvSpPr/>
              <p:nvPr/>
            </p:nvSpPr>
            <p:spPr>
              <a:xfrm>
                <a:off x="161824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3343 w 76200"/>
                  <a:gd name="connsiteY14" fmla="*/ 31432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3343" y="31432"/>
                    </a:lnTo>
                    <a:cubicBezTo>
                      <a:pt x="79058" y="25718"/>
                      <a:pt x="79058" y="16193"/>
                      <a:pt x="73343" y="11430"/>
                    </a:cubicBezTo>
                    <a:cubicBezTo>
                      <a:pt x="67628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3F3E124-D54C-47F1-B29C-E44B59F4FD73}"/>
                  </a:ext>
                </a:extLst>
              </p:cNvPr>
              <p:cNvSpPr/>
              <p:nvPr/>
            </p:nvSpPr>
            <p:spPr>
              <a:xfrm>
                <a:off x="491721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58C1F5-57E0-4E98-8032-245DEE791682}"/>
                  </a:ext>
                </a:extLst>
              </p:cNvPr>
              <p:cNvSpPr/>
              <p:nvPr/>
            </p:nvSpPr>
            <p:spPr>
              <a:xfrm>
                <a:off x="821614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4488FF6-E67B-40DD-9C49-E881FF5FC09C}"/>
                  </a:ext>
                </a:extLst>
              </p:cNvPr>
              <p:cNvSpPr/>
              <p:nvPr/>
            </p:nvSpPr>
            <p:spPr>
              <a:xfrm>
                <a:off x="1151509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F4CA0DC-6A88-4F19-8149-F4FAD7B459C3}"/>
                  </a:ext>
                </a:extLst>
              </p:cNvPr>
              <p:cNvSpPr/>
              <p:nvPr/>
            </p:nvSpPr>
            <p:spPr>
              <a:xfrm>
                <a:off x="1481405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25730D6-47D5-4D8C-B2F9-0E350C40A039}"/>
                  </a:ext>
                </a:extLst>
              </p:cNvPr>
              <p:cNvSpPr/>
              <p:nvPr/>
            </p:nvSpPr>
            <p:spPr>
              <a:xfrm>
                <a:off x="1813055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7150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2D68F5-049F-4176-950A-E591866B4886}"/>
                  </a:ext>
                </a:extLst>
              </p:cNvPr>
              <p:cNvSpPr/>
              <p:nvPr/>
            </p:nvSpPr>
            <p:spPr>
              <a:xfrm>
                <a:off x="2142951" y="431681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2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2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C45CBBE-C95B-4C60-89EC-80392E724626}"/>
                  </a:ext>
                </a:extLst>
              </p:cNvPr>
              <p:cNvSpPr/>
              <p:nvPr/>
            </p:nvSpPr>
            <p:spPr>
              <a:xfrm>
                <a:off x="2472846" y="431681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2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2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E2BB1B-F25A-400C-97C4-39016C1C3082}"/>
                  </a:ext>
                </a:extLst>
              </p:cNvPr>
              <p:cNvSpPr/>
              <p:nvPr/>
            </p:nvSpPr>
            <p:spPr>
              <a:xfrm>
                <a:off x="161824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3343 w 76200"/>
                  <a:gd name="connsiteY11" fmla="*/ 74295 h 76200"/>
                  <a:gd name="connsiteX12" fmla="*/ 73343 w 76200"/>
                  <a:gd name="connsiteY12" fmla="*/ 54293 h 76200"/>
                  <a:gd name="connsiteX13" fmla="*/ 62865 w 76200"/>
                  <a:gd name="connsiteY13" fmla="*/ 43815 h 76200"/>
                  <a:gd name="connsiteX14" fmla="*/ 73343 w 76200"/>
                  <a:gd name="connsiteY14" fmla="*/ 32385 h 76200"/>
                  <a:gd name="connsiteX15" fmla="*/ 73343 w 76200"/>
                  <a:gd name="connsiteY15" fmla="*/ 12383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9058"/>
                      <a:pt x="67628" y="79058"/>
                      <a:pt x="73343" y="74295"/>
                    </a:cubicBezTo>
                    <a:cubicBezTo>
                      <a:pt x="79058" y="69533"/>
                      <a:pt x="79058" y="59055"/>
                      <a:pt x="73343" y="54293"/>
                    </a:cubicBezTo>
                    <a:lnTo>
                      <a:pt x="62865" y="43815"/>
                    </a:lnTo>
                    <a:lnTo>
                      <a:pt x="73343" y="32385"/>
                    </a:lnTo>
                    <a:cubicBezTo>
                      <a:pt x="79058" y="26670"/>
                      <a:pt x="79058" y="17145"/>
                      <a:pt x="73343" y="12383"/>
                    </a:cubicBezTo>
                    <a:cubicBezTo>
                      <a:pt x="67628" y="7620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7626BC-778C-4099-92FF-123295C22298}"/>
                  </a:ext>
                </a:extLst>
              </p:cNvPr>
              <p:cNvSpPr/>
              <p:nvPr/>
            </p:nvSpPr>
            <p:spPr>
              <a:xfrm>
                <a:off x="491721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AB22F1B-04E2-4E66-B5EB-24641F265D9D}"/>
                  </a:ext>
                </a:extLst>
              </p:cNvPr>
              <p:cNvSpPr/>
              <p:nvPr/>
            </p:nvSpPr>
            <p:spPr>
              <a:xfrm>
                <a:off x="821614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E14FF82-503C-4B5E-B98C-7D46328ADAC6}"/>
                  </a:ext>
                </a:extLst>
              </p:cNvPr>
              <p:cNvSpPr/>
              <p:nvPr/>
            </p:nvSpPr>
            <p:spPr>
              <a:xfrm>
                <a:off x="1151509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476254-1C59-4D96-8504-2C3BE472484D}"/>
                  </a:ext>
                </a:extLst>
              </p:cNvPr>
              <p:cNvSpPr/>
              <p:nvPr/>
            </p:nvSpPr>
            <p:spPr>
              <a:xfrm>
                <a:off x="1481405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930768D-731D-41C4-9E1F-27405127A8F7}"/>
                  </a:ext>
                </a:extLst>
              </p:cNvPr>
              <p:cNvSpPr/>
              <p:nvPr/>
            </p:nvSpPr>
            <p:spPr>
              <a:xfrm>
                <a:off x="1811302" y="698403"/>
                <a:ext cx="140381" cy="140381"/>
              </a:xfrm>
              <a:custGeom>
                <a:avLst/>
                <a:gdLst>
                  <a:gd name="connsiteX0" fmla="*/ 53340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3340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3340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BD860DC-225F-4DA0-9616-494D7D2D6B4D}"/>
                  </a:ext>
                </a:extLst>
              </p:cNvPr>
              <p:cNvSpPr/>
              <p:nvPr/>
            </p:nvSpPr>
            <p:spPr>
              <a:xfrm>
                <a:off x="2142951" y="698403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F9747B6-5E17-4571-AF75-394863315187}"/>
                  </a:ext>
                </a:extLst>
              </p:cNvPr>
              <p:cNvSpPr/>
              <p:nvPr/>
            </p:nvSpPr>
            <p:spPr>
              <a:xfrm>
                <a:off x="161824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3343 w 76200"/>
                  <a:gd name="connsiteY14" fmla="*/ 31433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3343" y="31433"/>
                    </a:lnTo>
                    <a:cubicBezTo>
                      <a:pt x="79058" y="25718"/>
                      <a:pt x="79058" y="16193"/>
                      <a:pt x="73343" y="11430"/>
                    </a:cubicBezTo>
                    <a:cubicBezTo>
                      <a:pt x="67628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E0C23B-3FA8-4FAA-AB28-717FE228F263}"/>
                  </a:ext>
                </a:extLst>
              </p:cNvPr>
              <p:cNvSpPr/>
              <p:nvPr/>
            </p:nvSpPr>
            <p:spPr>
              <a:xfrm>
                <a:off x="491721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34EF7B8-8D0A-4F14-AB28-6ECCCEA99610}"/>
                  </a:ext>
                </a:extLst>
              </p:cNvPr>
              <p:cNvSpPr/>
              <p:nvPr/>
            </p:nvSpPr>
            <p:spPr>
              <a:xfrm>
                <a:off x="821614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10F90DF-6C9C-4222-8D44-744B487A416D}"/>
                  </a:ext>
                </a:extLst>
              </p:cNvPr>
              <p:cNvSpPr/>
              <p:nvPr/>
            </p:nvSpPr>
            <p:spPr>
              <a:xfrm>
                <a:off x="1151509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5B18560-BA65-4A36-8098-FCE6C2EE3553}"/>
                  </a:ext>
                </a:extLst>
              </p:cNvPr>
              <p:cNvSpPr/>
              <p:nvPr/>
            </p:nvSpPr>
            <p:spPr>
              <a:xfrm>
                <a:off x="1481405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9B555E7-3247-464E-8D46-16B7FF9713D1}"/>
                  </a:ext>
                </a:extLst>
              </p:cNvPr>
              <p:cNvSpPr/>
              <p:nvPr/>
            </p:nvSpPr>
            <p:spPr>
              <a:xfrm>
                <a:off x="1813055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7150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C5BBCD4-AA90-4347-8BEC-7F5950AA8BD3}"/>
                  </a:ext>
                </a:extLst>
              </p:cNvPr>
              <p:cNvSpPr/>
              <p:nvPr/>
            </p:nvSpPr>
            <p:spPr>
              <a:xfrm>
                <a:off x="161824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3343 w 76200"/>
                  <a:gd name="connsiteY14" fmla="*/ 32385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3343" y="32385"/>
                    </a:lnTo>
                    <a:cubicBezTo>
                      <a:pt x="79058" y="26670"/>
                      <a:pt x="79058" y="17145"/>
                      <a:pt x="73343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234CBDA-05F6-4905-85BE-3AE68FA19D36}"/>
                  </a:ext>
                </a:extLst>
              </p:cNvPr>
              <p:cNvSpPr/>
              <p:nvPr/>
            </p:nvSpPr>
            <p:spPr>
              <a:xfrm>
                <a:off x="491721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53539CC-279F-4436-934A-3C47F94133E3}"/>
                  </a:ext>
                </a:extLst>
              </p:cNvPr>
              <p:cNvSpPr/>
              <p:nvPr/>
            </p:nvSpPr>
            <p:spPr>
              <a:xfrm>
                <a:off x="821614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6AF3748-1335-4CA5-8AFC-0D7E7DA862DF}"/>
                  </a:ext>
                </a:extLst>
              </p:cNvPr>
              <p:cNvSpPr/>
              <p:nvPr/>
            </p:nvSpPr>
            <p:spPr>
              <a:xfrm>
                <a:off x="1151509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87184F5-A3F3-4A87-9226-9A8FC997EBD2}"/>
                  </a:ext>
                </a:extLst>
              </p:cNvPr>
              <p:cNvSpPr/>
              <p:nvPr/>
            </p:nvSpPr>
            <p:spPr>
              <a:xfrm>
                <a:off x="1481405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85D3287-3646-4191-9A5C-DF62CE83F7A4}"/>
                  </a:ext>
                </a:extLst>
              </p:cNvPr>
              <p:cNvSpPr/>
              <p:nvPr/>
            </p:nvSpPr>
            <p:spPr>
              <a:xfrm>
                <a:off x="160070" y="1500330"/>
                <a:ext cx="140381" cy="140381"/>
              </a:xfrm>
              <a:custGeom>
                <a:avLst/>
                <a:gdLst>
                  <a:gd name="connsiteX0" fmla="*/ 53340 w 76200"/>
                  <a:gd name="connsiteY0" fmla="*/ 11430 h 76200"/>
                  <a:gd name="connsiteX1" fmla="*/ 42863 w 76200"/>
                  <a:gd name="connsiteY1" fmla="*/ 21907 h 76200"/>
                  <a:gd name="connsiteX2" fmla="*/ 32385 w 76200"/>
                  <a:gd name="connsiteY2" fmla="*/ 11430 h 76200"/>
                  <a:gd name="connsiteX3" fmla="*/ 12383 w 76200"/>
                  <a:gd name="connsiteY3" fmla="*/ 11430 h 76200"/>
                  <a:gd name="connsiteX4" fmla="*/ 12383 w 76200"/>
                  <a:gd name="connsiteY4" fmla="*/ 31432 h 76200"/>
                  <a:gd name="connsiteX5" fmla="*/ 22860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4295 w 76200"/>
                  <a:gd name="connsiteY14" fmla="*/ 32385 h 76200"/>
                  <a:gd name="connsiteX15" fmla="*/ 74295 w 76200"/>
                  <a:gd name="connsiteY15" fmla="*/ 12382 h 76200"/>
                  <a:gd name="connsiteX16" fmla="*/ 53340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430"/>
                    </a:moveTo>
                    <a:lnTo>
                      <a:pt x="42863" y="21907"/>
                    </a:lnTo>
                    <a:lnTo>
                      <a:pt x="32385" y="11430"/>
                    </a:lnTo>
                    <a:cubicBezTo>
                      <a:pt x="26670" y="5715"/>
                      <a:pt x="17145" y="5715"/>
                      <a:pt x="12383" y="11430"/>
                    </a:cubicBezTo>
                    <a:cubicBezTo>
                      <a:pt x="7620" y="17145"/>
                      <a:pt x="6668" y="26670"/>
                      <a:pt x="12383" y="31432"/>
                    </a:cubicBezTo>
                    <a:lnTo>
                      <a:pt x="22860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4295" y="32385"/>
                    </a:lnTo>
                    <a:cubicBezTo>
                      <a:pt x="80010" y="26670"/>
                      <a:pt x="80010" y="17145"/>
                      <a:pt x="74295" y="12382"/>
                    </a:cubicBezTo>
                    <a:cubicBezTo>
                      <a:pt x="68580" y="7620"/>
                      <a:pt x="59055" y="6667"/>
                      <a:pt x="53340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3346344-DB3E-4E27-9EFB-DCE80E327BFE}"/>
                  </a:ext>
                </a:extLst>
              </p:cNvPr>
              <p:cNvSpPr/>
              <p:nvPr/>
            </p:nvSpPr>
            <p:spPr>
              <a:xfrm>
                <a:off x="491721" y="150033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2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2390 w 76200"/>
                  <a:gd name="connsiteY14" fmla="*/ 32385 h 76200"/>
                  <a:gd name="connsiteX15" fmla="*/ 72390 w 76200"/>
                  <a:gd name="connsiteY15" fmla="*/ 12382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2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6675" y="7620"/>
                      <a:pt x="58103" y="6667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FA6EBBA-FDC6-4C85-AFAA-9101DA51379D}"/>
                  </a:ext>
                </a:extLst>
              </p:cNvPr>
              <p:cNvSpPr/>
              <p:nvPr/>
            </p:nvSpPr>
            <p:spPr>
              <a:xfrm>
                <a:off x="821614" y="150033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2390 w 76200"/>
                  <a:gd name="connsiteY14" fmla="*/ 32385 h 76200"/>
                  <a:gd name="connsiteX15" fmla="*/ 72390 w 76200"/>
                  <a:gd name="connsiteY15" fmla="*/ 12382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7628" y="6667"/>
                      <a:pt x="58103" y="6667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0439678-0BDF-4287-94C4-8E87C9D59B75}"/>
                  </a:ext>
                </a:extLst>
              </p:cNvPr>
              <p:cNvSpPr/>
              <p:nvPr/>
            </p:nvSpPr>
            <p:spPr>
              <a:xfrm>
                <a:off x="1151509" y="150033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2390 w 76200"/>
                  <a:gd name="connsiteY14" fmla="*/ 32385 h 76200"/>
                  <a:gd name="connsiteX15" fmla="*/ 72390 w 76200"/>
                  <a:gd name="connsiteY15" fmla="*/ 12382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2" y="79057"/>
                      <a:pt x="67627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7627" y="6667"/>
                      <a:pt x="58102" y="6667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76A087F-CA5C-4055-9CAF-5F735F1D197D}"/>
                  </a:ext>
                </a:extLst>
              </p:cNvPr>
              <p:cNvSpPr/>
              <p:nvPr/>
            </p:nvSpPr>
            <p:spPr>
              <a:xfrm>
                <a:off x="161824" y="176881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3343 w 76200"/>
                  <a:gd name="connsiteY11" fmla="*/ 73342 h 76200"/>
                  <a:gd name="connsiteX12" fmla="*/ 73343 w 76200"/>
                  <a:gd name="connsiteY12" fmla="*/ 53340 h 76200"/>
                  <a:gd name="connsiteX13" fmla="*/ 62865 w 76200"/>
                  <a:gd name="connsiteY13" fmla="*/ 42862 h 76200"/>
                  <a:gd name="connsiteX14" fmla="*/ 73343 w 76200"/>
                  <a:gd name="connsiteY14" fmla="*/ 31432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6193" y="79057"/>
                      <a:pt x="25718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3343" y="73342"/>
                    </a:cubicBezTo>
                    <a:cubicBezTo>
                      <a:pt x="79058" y="67628"/>
                      <a:pt x="79058" y="58103"/>
                      <a:pt x="73343" y="53340"/>
                    </a:cubicBezTo>
                    <a:lnTo>
                      <a:pt x="62865" y="42862"/>
                    </a:lnTo>
                    <a:lnTo>
                      <a:pt x="73343" y="31432"/>
                    </a:lnTo>
                    <a:cubicBezTo>
                      <a:pt x="79058" y="25717"/>
                      <a:pt x="79058" y="16192"/>
                      <a:pt x="73343" y="11430"/>
                    </a:cubicBezTo>
                    <a:cubicBezTo>
                      <a:pt x="67628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F59C9C7-8F37-4480-B48F-CC70930D3B74}"/>
                  </a:ext>
                </a:extLst>
              </p:cNvPr>
              <p:cNvSpPr/>
              <p:nvPr/>
            </p:nvSpPr>
            <p:spPr>
              <a:xfrm>
                <a:off x="491721" y="176881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F707FBD-9206-49AC-BE33-38826A25EE35}"/>
                  </a:ext>
                </a:extLst>
              </p:cNvPr>
              <p:cNvSpPr/>
              <p:nvPr/>
            </p:nvSpPr>
            <p:spPr>
              <a:xfrm>
                <a:off x="821614" y="176881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D2ACD19-4C54-413D-92B6-19D39F1AD8BF}"/>
                  </a:ext>
                </a:extLst>
              </p:cNvPr>
              <p:cNvSpPr/>
              <p:nvPr/>
            </p:nvSpPr>
            <p:spPr>
              <a:xfrm>
                <a:off x="161824" y="203553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3315BEB-C048-4564-B8B8-734BE3869170}"/>
                  </a:ext>
                </a:extLst>
              </p:cNvPr>
              <p:cNvSpPr/>
              <p:nvPr/>
            </p:nvSpPr>
            <p:spPr>
              <a:xfrm>
                <a:off x="491721" y="203553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CE4E1A0-85C6-41EA-B220-14770501983C}"/>
                  </a:ext>
                </a:extLst>
              </p:cNvPr>
              <p:cNvSpPr/>
              <p:nvPr/>
            </p:nvSpPr>
            <p:spPr>
              <a:xfrm>
                <a:off x="161824" y="230401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Cross 73">
              <a:extLst>
                <a:ext uri="{FF2B5EF4-FFF2-40B4-BE49-F238E27FC236}">
                  <a16:creationId xmlns:a16="http://schemas.microsoft.com/office/drawing/2014/main" id="{C344A648-2960-4BB0-96DA-39E80A77A380}"/>
                </a:ext>
              </a:extLst>
            </p:cNvPr>
            <p:cNvSpPr/>
            <p:nvPr/>
          </p:nvSpPr>
          <p:spPr>
            <a:xfrm rot="1642289">
              <a:off x="2560421" y="2113960"/>
              <a:ext cx="296040" cy="296040"/>
            </a:xfrm>
            <a:prstGeom prst="plus">
              <a:avLst>
                <a:gd name="adj" fmla="val 43777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aphic 185">
              <a:extLst>
                <a:ext uri="{FF2B5EF4-FFF2-40B4-BE49-F238E27FC236}">
                  <a16:creationId xmlns:a16="http://schemas.microsoft.com/office/drawing/2014/main" id="{6AA6B0E5-9A04-46E6-91DB-34C0E8ED3895}"/>
                </a:ext>
              </a:extLst>
            </p:cNvPr>
            <p:cNvGrpSpPr/>
            <p:nvPr/>
          </p:nvGrpSpPr>
          <p:grpSpPr>
            <a:xfrm rot="16200000">
              <a:off x="-150583" y="3027868"/>
              <a:ext cx="1668051" cy="346608"/>
              <a:chOff x="1542378" y="3369742"/>
              <a:chExt cx="1668051" cy="346608"/>
            </a:xfrm>
            <a:solidFill>
              <a:schemeClr val="accent1">
                <a:alpha val="44000"/>
              </a:schemeClr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930A2BB-C6C6-4A2B-9D3F-40804CCDD00A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CF1CD86-5744-48DC-9E02-C72947A062E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A955870-1FCD-46BF-8265-CDA981097AFC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A3B7262-F438-42DD-A8C4-D63923F34628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6D477E1-80F0-4FE6-940E-99B4954BB4EA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651A42A-E0D8-4BF2-9F48-0741A3604419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FBA6BC8-BC00-42B5-968C-F1CE87FE7A66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6AE3BFC-F87D-4AF3-9E87-2C0D6B1618C9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8A55BB9-1AE2-4E4F-9B42-30720DB538DB}"/>
                </a:ext>
              </a:extLst>
            </p:cNvPr>
            <p:cNvSpPr/>
            <p:nvPr/>
          </p:nvSpPr>
          <p:spPr>
            <a:xfrm>
              <a:off x="1987777" y="4775695"/>
              <a:ext cx="184106" cy="193919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05A5A15-51F4-4716-8A80-9710C6D1521C}"/>
              </a:ext>
            </a:extLst>
          </p:cNvPr>
          <p:cNvSpPr txBox="1"/>
          <p:nvPr/>
        </p:nvSpPr>
        <p:spPr>
          <a:xfrm>
            <a:off x="1657880" y="284185"/>
            <a:ext cx="931881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40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5</a:t>
            </a:r>
            <a:r>
              <a:rPr lang="ru-RU" altLang="ko-KR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 этап</a:t>
            </a:r>
            <a:r>
              <a:rPr lang="ru-RU" altLang="ko-KR" sz="40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: Закрепление материала</a:t>
            </a:r>
            <a:endParaRPr lang="ko-KR" altLang="en-US" sz="4000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26230" y="4855568"/>
            <a:ext cx="4860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Игра «Поймай хлопок»</a:t>
            </a:r>
          </a:p>
          <a:p>
            <a:pPr algn="just"/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</a:rPr>
              <a:t>Цель: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развивать концентрация внимание, не отвлекаясь на внешние раздражители; развитие зрительного внимания; развитие слухового внимания; формирование ритмического мышления.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90732" y="4855568"/>
            <a:ext cx="4778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Игра «Танец шляпы»</a:t>
            </a:r>
          </a:p>
          <a:p>
            <a:pPr algn="just"/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</a:rPr>
              <a:t>Цель: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стимулировать общение в парах, расширить танцевальный репертуар; развитие внимания, моторной координации; формирование ритмического мышления; развитие фантазии и тренировка памяти.</a:t>
            </a:r>
          </a:p>
        </p:txBody>
      </p:sp>
    </p:spTree>
    <p:extLst>
      <p:ext uri="{BB962C8B-B14F-4D97-AF65-F5344CB8AC3E}">
        <p14:creationId xmlns:p14="http://schemas.microsoft.com/office/powerpoint/2010/main" val="42289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38FCC57-E9DD-49B0-965C-15FFBBB75B53}"/>
              </a:ext>
            </a:extLst>
          </p:cNvPr>
          <p:cNvSpPr txBox="1">
            <a:spLocks/>
          </p:cNvSpPr>
          <p:nvPr/>
        </p:nvSpPr>
        <p:spPr>
          <a:xfrm>
            <a:off x="526232" y="113205"/>
            <a:ext cx="5887632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altLang="ko-KR" sz="35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6 этап: Обобщение </a:t>
            </a:r>
            <a:r>
              <a:rPr lang="ru-RU" altLang="ko-KR" sz="35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и систематизация</a:t>
            </a:r>
            <a:endParaRPr lang="en-US" altLang="ko-KR" sz="35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b="17238"/>
          <a:stretch>
            <a:fillRect/>
          </a:stretch>
        </p:blipFill>
        <p:spPr/>
      </p:pic>
      <p:sp>
        <p:nvSpPr>
          <p:cNvPr id="2" name="Прямоугольник 1"/>
          <p:cNvSpPr/>
          <p:nvPr/>
        </p:nvSpPr>
        <p:spPr>
          <a:xfrm>
            <a:off x="957306" y="1543203"/>
            <a:ext cx="405883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Экспресс-викторина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«</a:t>
            </a:r>
            <a:r>
              <a:rPr lang="ru-RU" sz="2000" b="1" dirty="0">
                <a:solidFill>
                  <a:srgbClr val="00B050"/>
                </a:solidFill>
              </a:rPr>
              <a:t>Быть танцором – это круто»</a:t>
            </a:r>
          </a:p>
          <a:p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dirty="0"/>
              <a:t>обеспечить формирование у школьников обобщенных понятий.</a:t>
            </a:r>
          </a:p>
        </p:txBody>
      </p:sp>
    </p:spTree>
    <p:extLst>
      <p:ext uri="{BB962C8B-B14F-4D97-AF65-F5344CB8AC3E}">
        <p14:creationId xmlns:p14="http://schemas.microsoft.com/office/powerpoint/2010/main" val="30580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11702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37154A-036F-423F-86F9-05DA9CCA7D40}"/>
              </a:ext>
            </a:extLst>
          </p:cNvPr>
          <p:cNvSpPr txBox="1"/>
          <p:nvPr/>
        </p:nvSpPr>
        <p:spPr>
          <a:xfrm>
            <a:off x="665460" y="1200150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F0D0B-04F9-4693-A301-89446B1154CC}"/>
              </a:ext>
            </a:extLst>
          </p:cNvPr>
          <p:cNvSpPr txBox="1"/>
          <p:nvPr/>
        </p:nvSpPr>
        <p:spPr>
          <a:xfrm>
            <a:off x="665460" y="1637162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C1EAA-7FB7-4C5F-84A0-08516E54193C}"/>
              </a:ext>
            </a:extLst>
          </p:cNvPr>
          <p:cNvSpPr txBox="1"/>
          <p:nvPr/>
        </p:nvSpPr>
        <p:spPr>
          <a:xfrm>
            <a:off x="665460" y="2074174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92A61-3A5A-4C59-807C-B7598E78394D}"/>
              </a:ext>
            </a:extLst>
          </p:cNvPr>
          <p:cNvSpPr txBox="1"/>
          <p:nvPr/>
        </p:nvSpPr>
        <p:spPr>
          <a:xfrm>
            <a:off x="665460" y="2492136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2BF10-BAB4-4366-AA3D-1FB127E773F8}"/>
              </a:ext>
            </a:extLst>
          </p:cNvPr>
          <p:cNvSpPr txBox="1"/>
          <p:nvPr/>
        </p:nvSpPr>
        <p:spPr>
          <a:xfrm>
            <a:off x="665459" y="4865817"/>
            <a:ext cx="332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959BDF-C294-49F1-AEE2-442780D2AFD7}"/>
              </a:ext>
            </a:extLst>
          </p:cNvPr>
          <p:cNvSpPr/>
          <p:nvPr/>
        </p:nvSpPr>
        <p:spPr>
          <a:xfrm>
            <a:off x="506896" y="765313"/>
            <a:ext cx="7265504" cy="5327376"/>
          </a:xfrm>
          <a:prstGeom prst="roundRect">
            <a:avLst>
              <a:gd name="adj" fmla="val 56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53123-AF32-479D-AB66-56C1AC91A02D}"/>
              </a:ext>
            </a:extLst>
          </p:cNvPr>
          <p:cNvSpPr txBox="1"/>
          <p:nvPr/>
        </p:nvSpPr>
        <p:spPr>
          <a:xfrm>
            <a:off x="836023" y="2681536"/>
            <a:ext cx="6766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2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Танец «Яблочко»</a:t>
            </a:r>
          </a:p>
          <a:p>
            <a:pPr algn="r"/>
            <a:r>
              <a:rPr lang="ru-RU" altLang="ko-KR" sz="22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pitchFamily="34" charset="0"/>
              </a:rPr>
              <a:t>Цель: </a:t>
            </a:r>
            <a:r>
              <a:rPr lang="ru-RU" altLang="ko-KR" sz="2200" dirty="0">
                <a:solidFill>
                  <a:schemeClr val="bg1"/>
                </a:solidFill>
                <a:cs typeface="Arial" pitchFamily="34" charset="0"/>
              </a:rPr>
              <a:t>закреплять умение выполнять элементы танцевальных движений в характере русского танца и развивать танцевальную выразительность. </a:t>
            </a:r>
          </a:p>
          <a:p>
            <a:pPr algn="r"/>
            <a:endParaRPr lang="ru-RU" altLang="ko-KR" sz="2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ru-RU" altLang="ko-KR" sz="2200" dirty="0">
                <a:solidFill>
                  <a:schemeClr val="bg1"/>
                </a:solidFill>
                <a:cs typeface="Arial" pitchFamily="34" charset="0"/>
              </a:rPr>
              <a:t>Сделать вывод, подвести итог работы класса и отдельных учеников, отметить работу обучающихся.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8DDFDA-006A-41CA-8412-1C9C63990E27}"/>
              </a:ext>
            </a:extLst>
          </p:cNvPr>
          <p:cNvSpPr txBox="1"/>
          <p:nvPr/>
        </p:nvSpPr>
        <p:spPr>
          <a:xfrm>
            <a:off x="937620" y="1259639"/>
            <a:ext cx="640405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4000" b="1" dirty="0" smtClean="0">
                <a:solidFill>
                  <a:schemeClr val="bg1"/>
                </a:solidFill>
                <a:cs typeface="Arial" pitchFamily="34" charset="0"/>
              </a:rPr>
              <a:t>7 этап: Подведение </a:t>
            </a:r>
            <a:r>
              <a:rPr lang="ru-RU" altLang="ko-KR" sz="4000" b="1" dirty="0">
                <a:solidFill>
                  <a:schemeClr val="bg1"/>
                </a:solidFill>
                <a:cs typeface="Arial" pitchFamily="34" charset="0"/>
              </a:rPr>
              <a:t>итогов </a:t>
            </a:r>
            <a:r>
              <a:rPr lang="ru-RU" altLang="ko-KR" sz="4000" b="1" dirty="0" smtClean="0">
                <a:solidFill>
                  <a:schemeClr val="bg1"/>
                </a:solidFill>
                <a:cs typeface="Arial" pitchFamily="34" charset="0"/>
              </a:rPr>
              <a:t>урока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779</Words>
  <Application>Microsoft Office PowerPoint</Application>
  <PresentationFormat>Широкоэкранный</PresentationFormat>
  <Paragraphs>84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Calibri</vt:lpstr>
      <vt:lpstr>Times New Roman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Наталья Корнева</cp:lastModifiedBy>
  <cp:revision>118</cp:revision>
  <dcterms:created xsi:type="dcterms:W3CDTF">2018-04-24T17:14:44Z</dcterms:created>
  <dcterms:modified xsi:type="dcterms:W3CDTF">2023-02-16T10:45:12Z</dcterms:modified>
</cp:coreProperties>
</file>