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56" r:id="rId4"/>
    <p:sldId id="272" r:id="rId5"/>
    <p:sldId id="273" r:id="rId6"/>
    <p:sldId id="274" r:id="rId7"/>
    <p:sldId id="275" r:id="rId8"/>
    <p:sldId id="276" r:id="rId9"/>
    <p:sldId id="257" r:id="rId10"/>
    <p:sldId id="268" r:id="rId11"/>
    <p:sldId id="277" r:id="rId12"/>
    <p:sldId id="258" r:id="rId13"/>
    <p:sldId id="278" r:id="rId14"/>
    <p:sldId id="259" r:id="rId15"/>
    <p:sldId id="263" r:id="rId16"/>
    <p:sldId id="264" r:id="rId17"/>
    <p:sldId id="284" r:id="rId18"/>
    <p:sldId id="285" r:id="rId19"/>
    <p:sldId id="267" r:id="rId20"/>
    <p:sldId id="286" r:id="rId21"/>
    <p:sldId id="280" r:id="rId22"/>
    <p:sldId id="279" r:id="rId23"/>
    <p:sldId id="287" r:id="rId24"/>
    <p:sldId id="260" r:id="rId25"/>
    <p:sldId id="288" r:id="rId26"/>
    <p:sldId id="262" r:id="rId27"/>
    <p:sldId id="289" r:id="rId28"/>
    <p:sldId id="261" r:id="rId29"/>
    <p:sldId id="290" r:id="rId30"/>
    <p:sldId id="270" r:id="rId31"/>
    <p:sldId id="271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9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6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6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8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1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0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2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3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DDC6-9009-4B25-8F13-297CC1C0F5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5970-DA0E-4BCE-B193-3960BACD2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3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Двадцать четвёртое апреля.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214423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0"/>
            <a:ext cx="2034479" cy="309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59" y="2924944"/>
            <a:ext cx="7380312" cy="361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Этимология 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(происхождение)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«мир»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8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548680"/>
            <a:ext cx="266906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6300192" cy="249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06280"/>
            <a:ext cx="6696744" cy="21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Родственные 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однокоренные) слова к слову «мир»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332656"/>
            <a:ext cx="2448272" cy="358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5626883" cy="498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188640"/>
            <a:ext cx="3816424" cy="60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188640"/>
            <a:ext cx="4176464" cy="63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58073"/>
            <a:ext cx="3672408" cy="666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188639"/>
            <a:ext cx="3528392" cy="623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094" y="260648"/>
            <a:ext cx="814336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Мирить, мириться, мирно, мирный, мировой, миролюбивый, миротворец, миротворческий, миролюбивый, перемирие, помирить, помириться, примирить, примирять, смириться, смирно, смирный, смиряться, умиротворение, утихомириться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6639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 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772103"/>
            <a:ext cx="7940660" cy="396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328" y="1673033"/>
            <a:ext cx="7923892" cy="4158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372" y="1669900"/>
            <a:ext cx="8079848" cy="412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97" y="1682828"/>
            <a:ext cx="8551397" cy="409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97" y="1604425"/>
            <a:ext cx="8714255" cy="434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83" y="1604424"/>
            <a:ext cx="9041995" cy="434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301" y="1604425"/>
            <a:ext cx="8869633" cy="434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25" y="1398471"/>
            <a:ext cx="9023132" cy="475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300" y="1398470"/>
            <a:ext cx="8967477" cy="497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/>
              <a:t>всемирный</a:t>
            </a:r>
          </a:p>
          <a:p>
            <a:pPr algn="ctr"/>
            <a:r>
              <a:rPr lang="ru-RU" sz="4400" dirty="0" smtClean="0"/>
              <a:t>мирской</a:t>
            </a:r>
          </a:p>
          <a:p>
            <a:pPr algn="ctr"/>
            <a:r>
              <a:rPr lang="ru-RU" sz="4400" dirty="0" smtClean="0"/>
              <a:t>мирянин</a:t>
            </a:r>
          </a:p>
          <a:p>
            <a:pPr algn="ctr"/>
            <a:r>
              <a:rPr lang="ru-RU" sz="4400" dirty="0" smtClean="0"/>
              <a:t>мировоззрение</a:t>
            </a:r>
          </a:p>
          <a:p>
            <a:pPr algn="ctr"/>
            <a:r>
              <a:rPr lang="ru-RU" sz="4400" dirty="0" smtClean="0"/>
              <a:t>миросозерцание</a:t>
            </a:r>
          </a:p>
          <a:p>
            <a:pPr algn="ctr"/>
            <a:r>
              <a:rPr lang="ru-RU" sz="4400" dirty="0" smtClean="0"/>
              <a:t>миропонимание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34260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Синонимы к слову «мир»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7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91" y="260648"/>
            <a:ext cx="2257816" cy="312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06" y="913535"/>
            <a:ext cx="6290320" cy="182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47542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9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Антонимы к слову «мир»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77479"/>
            <a:ext cx="2088292" cy="28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6084168" cy="311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0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Фразеологизмы со  словом «мир»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6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692696"/>
            <a:ext cx="2434282" cy="34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908719"/>
            <a:ext cx="53626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не от мира сего </a:t>
            </a:r>
          </a:p>
          <a:p>
            <a:r>
              <a:rPr lang="ru-RU" sz="4400" dirty="0" smtClean="0"/>
              <a:t>миру - мир </a:t>
            </a:r>
          </a:p>
          <a:p>
            <a:r>
              <a:rPr lang="ru-RU" sz="4400" dirty="0" smtClean="0"/>
              <a:t>отпустить с миром </a:t>
            </a:r>
          </a:p>
          <a:p>
            <a:r>
              <a:rPr lang="ru-RU" sz="4400" dirty="0" smtClean="0"/>
              <a:t>мир Вашему дому </a:t>
            </a:r>
          </a:p>
        </p:txBody>
      </p:sp>
    </p:spTree>
    <p:extLst>
      <p:ext uri="{BB962C8B-B14F-4D97-AF65-F5344CB8AC3E}">
        <p14:creationId xmlns:p14="http://schemas.microsoft.com/office/powerpoint/2010/main" val="33685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со  словом «мир»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0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404664"/>
            <a:ext cx="2916195" cy="30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88640"/>
            <a:ext cx="56166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Идти по миру, с сумою. </a:t>
            </a:r>
          </a:p>
          <a:p>
            <a:r>
              <a:rPr lang="ru-RU" sz="3600" dirty="0" smtClean="0"/>
              <a:t>С  </a:t>
            </a:r>
            <a:r>
              <a:rPr lang="ru-RU" sz="3600" dirty="0"/>
              <a:t>миру по нитке - голому </a:t>
            </a:r>
            <a:r>
              <a:rPr lang="ru-RU" sz="3600" dirty="0" smtClean="0"/>
              <a:t>рубаха.</a:t>
            </a:r>
          </a:p>
          <a:p>
            <a:r>
              <a:rPr lang="ru-RU" sz="3600" dirty="0" smtClean="0"/>
              <a:t>На миру и смерть красна. </a:t>
            </a:r>
          </a:p>
          <a:p>
            <a:r>
              <a:rPr lang="ru-RU" sz="3600" dirty="0"/>
              <a:t>И в пир, и в мир, и в добрые люди</a:t>
            </a:r>
          </a:p>
          <a:p>
            <a:r>
              <a:rPr lang="ru-RU" sz="3600" dirty="0" smtClean="0"/>
              <a:t>В мире, что в море. </a:t>
            </a:r>
          </a:p>
          <a:p>
            <a:r>
              <a:rPr lang="ru-RU" sz="3600" dirty="0" smtClean="0"/>
              <a:t>Глупый разум по миру пускает.</a:t>
            </a:r>
          </a:p>
          <a:p>
            <a:r>
              <a:rPr lang="ru-RU" sz="3600" dirty="0" smtClean="0"/>
              <a:t>Худой  мир лучше доброй ссоры.</a:t>
            </a:r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2445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  со  словом «мир»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9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b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русскому языку</a:t>
            </a:r>
            <a:b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«Энциклопедия одного слова»</a:t>
            </a:r>
            <a:endParaRPr lang="ru-RU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1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Нам нужен </a:t>
            </a:r>
            <a:r>
              <a:rPr lang="ru-RU" sz="4000" b="1" dirty="0">
                <a:solidFill>
                  <a:srgbClr val="0000FF"/>
                </a:solidFill>
              </a:rPr>
              <a:t>мир</a:t>
            </a:r>
            <a:r>
              <a:rPr lang="ru-RU" sz="4000" dirty="0"/>
              <a:t> на голубой планете. </a:t>
            </a:r>
            <a:br>
              <a:rPr lang="ru-RU" sz="4000" dirty="0"/>
            </a:br>
            <a:r>
              <a:rPr lang="ru-RU" sz="4000" dirty="0"/>
              <a:t>Его хотят и взрослые и дети. </a:t>
            </a:r>
            <a:br>
              <a:rPr lang="ru-RU" sz="4000" dirty="0"/>
            </a:br>
            <a:r>
              <a:rPr lang="ru-RU" sz="4000" dirty="0"/>
              <a:t>Им хочется, проснувшись на рассвете, </a:t>
            </a:r>
            <a:br>
              <a:rPr lang="ru-RU" sz="4000" dirty="0"/>
            </a:br>
            <a:r>
              <a:rPr lang="ru-RU" sz="4000" dirty="0"/>
              <a:t>Не вспоминать, не думать о войне! </a:t>
            </a:r>
            <a:br>
              <a:rPr lang="ru-RU" sz="4000" dirty="0"/>
            </a:br>
            <a:r>
              <a:rPr lang="ru-RU" sz="4000" dirty="0"/>
              <a:t>Нам нужен </a:t>
            </a:r>
            <a:r>
              <a:rPr lang="ru-RU" sz="4000" b="1" dirty="0">
                <a:solidFill>
                  <a:srgbClr val="0000FF"/>
                </a:solidFill>
              </a:rPr>
              <a:t>мир</a:t>
            </a:r>
            <a:r>
              <a:rPr lang="ru-RU" sz="4000" dirty="0"/>
              <a:t>, чтоб строить города, </a:t>
            </a:r>
            <a:br>
              <a:rPr lang="ru-RU" sz="4000" dirty="0"/>
            </a:br>
            <a:r>
              <a:rPr lang="ru-RU" sz="4000" dirty="0"/>
              <a:t>Сажать деревья и работать в поле. </a:t>
            </a:r>
            <a:br>
              <a:rPr lang="ru-RU" sz="4000" dirty="0"/>
            </a:br>
            <a:r>
              <a:rPr lang="ru-RU" sz="4000" dirty="0"/>
              <a:t>Его хотят все люди доброй воли, </a:t>
            </a:r>
            <a:br>
              <a:rPr lang="ru-RU" sz="4000" dirty="0"/>
            </a:br>
            <a:r>
              <a:rPr lang="ru-RU" sz="4000" dirty="0"/>
              <a:t>Нам нужен </a:t>
            </a:r>
            <a:r>
              <a:rPr lang="ru-RU" sz="4000" b="1" dirty="0">
                <a:solidFill>
                  <a:srgbClr val="0000FF"/>
                </a:solidFill>
              </a:rPr>
              <a:t>мир</a:t>
            </a:r>
            <a:r>
              <a:rPr lang="ru-RU" sz="4000" dirty="0"/>
              <a:t> навеки, навсегда! </a:t>
            </a:r>
            <a:endParaRPr lang="ru-RU" sz="4000" dirty="0" smtClean="0"/>
          </a:p>
          <a:p>
            <a:pPr algn="r"/>
            <a:r>
              <a:rPr lang="ru-RU" sz="4000" dirty="0" smtClean="0"/>
              <a:t>(</a:t>
            </a:r>
            <a:r>
              <a:rPr lang="ru-RU" sz="4000" dirty="0"/>
              <a:t>И. Кравченко)</a:t>
            </a:r>
          </a:p>
        </p:txBody>
      </p:sp>
    </p:spTree>
    <p:extLst>
      <p:ext uri="{BB962C8B-B14F-4D97-AF65-F5344CB8AC3E}">
        <p14:creationId xmlns:p14="http://schemas.microsoft.com/office/powerpoint/2010/main" val="5740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620686"/>
            <a:ext cx="7200800" cy="526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058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над проектом: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525963"/>
          </a:xfrm>
        </p:spPr>
        <p:txBody>
          <a:bodyPr>
            <a:noAutofit/>
          </a:bodyPr>
          <a:lstStyle/>
          <a:p>
            <a:pPr lvl="0"/>
            <a:r>
              <a:rPr lang="ru-RU" sz="2900" dirty="0"/>
              <a:t>узнать лексическое значение слова, </a:t>
            </a:r>
          </a:p>
          <a:p>
            <a:pPr lvl="0"/>
            <a:r>
              <a:rPr lang="ru-RU" sz="2900" dirty="0"/>
              <a:t>узнать этимологию (происхождение)  слова, </a:t>
            </a:r>
          </a:p>
          <a:p>
            <a:pPr lvl="0"/>
            <a:r>
              <a:rPr lang="ru-RU" sz="2900" dirty="0"/>
              <a:t>познакомиться с родственными (однокоренными) словами</a:t>
            </a:r>
          </a:p>
          <a:p>
            <a:pPr lvl="0"/>
            <a:r>
              <a:rPr lang="ru-RU" sz="2900" dirty="0"/>
              <a:t>подобрать к слову  синонимы и  антонимы, </a:t>
            </a:r>
          </a:p>
          <a:p>
            <a:pPr lvl="0"/>
            <a:r>
              <a:rPr lang="ru-RU" sz="2900" dirty="0" smtClean="0"/>
              <a:t>найти </a:t>
            </a:r>
            <a:r>
              <a:rPr lang="ru-RU" sz="2900" dirty="0"/>
              <a:t>примеры использования данного слова в </a:t>
            </a:r>
            <a:r>
              <a:rPr lang="ru-RU" sz="2900" dirty="0" smtClean="0"/>
              <a:t>пословицах и  фразеологизмах,</a:t>
            </a:r>
            <a:endParaRPr lang="ru-RU" sz="2900" dirty="0"/>
          </a:p>
          <a:p>
            <a:pPr lvl="0"/>
            <a:r>
              <a:rPr lang="ru-RU" sz="2900" dirty="0"/>
              <a:t>найти примеры использования данного слова в </a:t>
            </a:r>
            <a:r>
              <a:rPr lang="ru-RU" sz="2900" dirty="0" smtClean="0"/>
              <a:t>текстах </a:t>
            </a:r>
            <a:r>
              <a:rPr lang="ru-RU" sz="2900" dirty="0"/>
              <a:t>художественных </a:t>
            </a:r>
            <a:r>
              <a:rPr lang="ru-RU" sz="2900" dirty="0" smtClean="0"/>
              <a:t>произведений.</a:t>
            </a:r>
            <a:endParaRPr lang="ru-RU" sz="2900" dirty="0"/>
          </a:p>
          <a:p>
            <a:pPr lvl="0"/>
            <a:r>
              <a:rPr lang="ru-RU" sz="2900" dirty="0">
                <a:solidFill>
                  <a:srgbClr val="0000FF"/>
                </a:solidFill>
              </a:rPr>
              <a:t>в качестве заключительного этапа работы составить </a:t>
            </a:r>
            <a:r>
              <a:rPr lang="ru-RU" sz="2900" dirty="0" err="1">
                <a:solidFill>
                  <a:srgbClr val="0000FF"/>
                </a:solidFill>
              </a:rPr>
              <a:t>синквейн</a:t>
            </a:r>
            <a:r>
              <a:rPr lang="ru-RU" sz="2900" dirty="0">
                <a:solidFill>
                  <a:srgbClr val="0000FF"/>
                </a:solidFill>
              </a:rPr>
              <a:t> со словом</a:t>
            </a:r>
            <a:r>
              <a:rPr lang="ru-RU" sz="2900" dirty="0"/>
              <a:t>.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6758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Энциклопедия слова: </a:t>
            </a:r>
            <a:b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«РОДИНА»</a:t>
            </a:r>
            <a:b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«ДОМ»</a:t>
            </a:r>
            <a:b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«ДОБРО»</a:t>
            </a:r>
            <a:endParaRPr lang="ru-RU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0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/>
              <a:t>Родной язык – это язык слов: больших и маленьких, простых и сложных, веселых и грустных, добрых и злых…  </a:t>
            </a:r>
            <a:endParaRPr lang="ru-RU" sz="3000" dirty="0" smtClean="0"/>
          </a:p>
          <a:p>
            <a:pPr algn="ctr"/>
            <a:r>
              <a:rPr lang="ru-RU" sz="3000" dirty="0" smtClean="0"/>
              <a:t>Л.Н</a:t>
            </a:r>
            <a:r>
              <a:rPr lang="ru-RU" sz="3000" dirty="0"/>
              <a:t>. </a:t>
            </a:r>
            <a:r>
              <a:rPr lang="ru-RU" sz="3000" dirty="0" smtClean="0"/>
              <a:t>Толстой говорил: </a:t>
            </a:r>
            <a:r>
              <a:rPr lang="ru-RU" sz="3000" dirty="0"/>
              <a:t>«Слово – дело великое…».</a:t>
            </a:r>
          </a:p>
          <a:p>
            <a:pPr algn="ctr"/>
            <a:r>
              <a:rPr lang="ru-RU" sz="3000" dirty="0"/>
              <a:t>Чем можно измерить глубину слова? Наверное, более всего значением этого слова, историей появления, его жизнью в нашем языке. Помочь понять слово, познать его глубину нам помогут словари. </a:t>
            </a:r>
          </a:p>
          <a:p>
            <a:pPr algn="ctr"/>
            <a:r>
              <a:rPr lang="ru-RU" sz="3000" dirty="0"/>
              <a:t>Существует множество интересных и полезных словарей, справочников, энциклопедий, но </a:t>
            </a:r>
            <a:r>
              <a:rPr lang="ru-RU" sz="3000" b="1" dirty="0" smtClean="0"/>
              <a:t>я вам предлагаю создать </a:t>
            </a:r>
            <a:r>
              <a:rPr lang="ru-RU" sz="3000" b="1" dirty="0"/>
              <a:t>ещё один необычный словарь – словарь, или энциклопедию одного слова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2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355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Цель </a:t>
            </a:r>
            <a:r>
              <a:rPr lang="ru-RU" sz="3200" b="1" dirty="0" smtClean="0"/>
              <a:t>проекта</a:t>
            </a:r>
            <a:r>
              <a:rPr lang="ru-RU" sz="3200" dirty="0" smtClean="0"/>
              <a:t> </a:t>
            </a:r>
            <a:r>
              <a:rPr lang="ru-RU" sz="3200" dirty="0"/>
              <a:t>- создание «Энциклопедии слова </a:t>
            </a:r>
            <a:r>
              <a:rPr lang="ru-RU" sz="3200" dirty="0" smtClean="0"/>
              <a:t>«________».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508" y="1484784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Задачи</a:t>
            </a:r>
            <a:r>
              <a:rPr lang="ru-RU" sz="3200" dirty="0"/>
              <a:t>:</a:t>
            </a:r>
          </a:p>
          <a:p>
            <a:r>
              <a:rPr lang="ru-RU" sz="3200" dirty="0"/>
              <a:t>1. Изучить различные  литературные и электронные источники по данной теме.</a:t>
            </a:r>
          </a:p>
          <a:p>
            <a:r>
              <a:rPr lang="ru-RU" sz="3200" dirty="0"/>
              <a:t>2. Исследовать «жизнь» слова «____________» в языке, в малых жанрах фольклора, в разных видах искусства. </a:t>
            </a:r>
          </a:p>
          <a:p>
            <a:r>
              <a:rPr lang="ru-RU" sz="3200" dirty="0"/>
              <a:t>3. Создать презентацию – электронную «Энциклопедию слова «________________» </a:t>
            </a:r>
          </a:p>
        </p:txBody>
      </p:sp>
    </p:spTree>
    <p:extLst>
      <p:ext uri="{BB962C8B-B14F-4D97-AF65-F5344CB8AC3E}">
        <p14:creationId xmlns:p14="http://schemas.microsoft.com/office/powerpoint/2010/main" val="12371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058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над проектом: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525963"/>
          </a:xfrm>
        </p:spPr>
        <p:txBody>
          <a:bodyPr>
            <a:noAutofit/>
          </a:bodyPr>
          <a:lstStyle/>
          <a:p>
            <a:pPr lvl="0"/>
            <a:r>
              <a:rPr lang="ru-RU" sz="2900" dirty="0"/>
              <a:t>узнать лексическое значение слова, </a:t>
            </a:r>
          </a:p>
          <a:p>
            <a:pPr lvl="0"/>
            <a:r>
              <a:rPr lang="ru-RU" sz="2900" dirty="0"/>
              <a:t>узнать этимологию (происхождение)  слова, </a:t>
            </a:r>
          </a:p>
          <a:p>
            <a:pPr lvl="0"/>
            <a:r>
              <a:rPr lang="ru-RU" sz="2900" dirty="0"/>
              <a:t>познакомиться с родственными (однокоренными) словами</a:t>
            </a:r>
          </a:p>
          <a:p>
            <a:pPr lvl="0"/>
            <a:r>
              <a:rPr lang="ru-RU" sz="2900" dirty="0"/>
              <a:t>подобрать к слову  синонимы и  антонимы, </a:t>
            </a:r>
          </a:p>
          <a:p>
            <a:pPr lvl="0"/>
            <a:r>
              <a:rPr lang="ru-RU" sz="2900" dirty="0" smtClean="0"/>
              <a:t>найти </a:t>
            </a:r>
            <a:r>
              <a:rPr lang="ru-RU" sz="2900" dirty="0"/>
              <a:t>примеры использования данного слова в </a:t>
            </a:r>
            <a:r>
              <a:rPr lang="ru-RU" sz="2900" dirty="0" smtClean="0"/>
              <a:t>пословицах и  фразеологизмах,</a:t>
            </a:r>
            <a:endParaRPr lang="ru-RU" sz="2900" dirty="0"/>
          </a:p>
          <a:p>
            <a:pPr lvl="0"/>
            <a:r>
              <a:rPr lang="ru-RU" sz="2900" dirty="0"/>
              <a:t>найти примеры использования данного слова в </a:t>
            </a:r>
            <a:r>
              <a:rPr lang="ru-RU" sz="2900" dirty="0" smtClean="0"/>
              <a:t>текстах </a:t>
            </a:r>
            <a:r>
              <a:rPr lang="ru-RU" sz="2900" dirty="0"/>
              <a:t>художественных </a:t>
            </a:r>
            <a:r>
              <a:rPr lang="ru-RU" sz="2900" dirty="0" smtClean="0"/>
              <a:t>произведений.</a:t>
            </a:r>
            <a:endParaRPr lang="ru-RU" sz="2900" dirty="0"/>
          </a:p>
          <a:p>
            <a:pPr lvl="0"/>
            <a:r>
              <a:rPr lang="ru-RU" sz="2900" dirty="0">
                <a:solidFill>
                  <a:srgbClr val="0000FF"/>
                </a:solidFill>
              </a:rPr>
              <a:t>в качестве заключительного этапа работы составить </a:t>
            </a:r>
            <a:r>
              <a:rPr lang="ru-RU" sz="2900" dirty="0" err="1">
                <a:solidFill>
                  <a:srgbClr val="0000FF"/>
                </a:solidFill>
              </a:rPr>
              <a:t>синквейн</a:t>
            </a:r>
            <a:r>
              <a:rPr lang="ru-RU" sz="2900" dirty="0">
                <a:solidFill>
                  <a:srgbClr val="0000FF"/>
                </a:solidFill>
              </a:rPr>
              <a:t> со словом</a:t>
            </a:r>
            <a:r>
              <a:rPr lang="ru-RU" sz="2900" dirty="0"/>
              <a:t>.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3177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Энциклопедия слова </a:t>
            </a:r>
            <a:b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«МИР»</a:t>
            </a:r>
            <a:endParaRPr lang="ru-RU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6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Лексическое 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«мир»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2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836712"/>
            <a:ext cx="3312368" cy="503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513602" cy="593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450</Words>
  <Application>Microsoft Office PowerPoint</Application>
  <PresentationFormat>Экран (4:3)</PresentationFormat>
  <Paragraphs>58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Двадцать четвёртое апреля.</vt:lpstr>
      <vt:lpstr>Проверим домашнее задание</vt:lpstr>
      <vt:lpstr>Проект  по русскому языку «Энциклопедия одного слова»</vt:lpstr>
      <vt:lpstr>Презентация PowerPoint</vt:lpstr>
      <vt:lpstr>Презентация PowerPoint</vt:lpstr>
      <vt:lpstr>План работы над проектом:</vt:lpstr>
      <vt:lpstr> Энциклопедия слова  «МИР»</vt:lpstr>
      <vt:lpstr>Лексическое  значение слова «мир»</vt:lpstr>
      <vt:lpstr>Презентация PowerPoint</vt:lpstr>
      <vt:lpstr>Презентация PowerPoint</vt:lpstr>
      <vt:lpstr>Этимология  (происхождение)  слова «мир»</vt:lpstr>
      <vt:lpstr>Презентация PowerPoint</vt:lpstr>
      <vt:lpstr>Родственные  (однокоренные) слова к слову «мир»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Синонимы к слову «мир» </vt:lpstr>
      <vt:lpstr>Презентация PowerPoint</vt:lpstr>
      <vt:lpstr>Антонимы к слову «мир» </vt:lpstr>
      <vt:lpstr>Презентация PowerPoint</vt:lpstr>
      <vt:lpstr>Фразеологизмы со  словом «мир» </vt:lpstr>
      <vt:lpstr>Презентация PowerPoint</vt:lpstr>
      <vt:lpstr>Пословицы со  словом «мир» </vt:lpstr>
      <vt:lpstr>Презентация PowerPoint</vt:lpstr>
      <vt:lpstr>Стихотворение  со  словом «мир» </vt:lpstr>
      <vt:lpstr>Презентация PowerPoint</vt:lpstr>
      <vt:lpstr>Презентация PowerPoint</vt:lpstr>
      <vt:lpstr>План работы над проектом:</vt:lpstr>
      <vt:lpstr> Энциклопедия слова:  «РОДИНА» «ДОМ» «ДОБРО»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GALINA</cp:lastModifiedBy>
  <cp:revision>12</cp:revision>
  <dcterms:created xsi:type="dcterms:W3CDTF">2020-04-19T08:31:40Z</dcterms:created>
  <dcterms:modified xsi:type="dcterms:W3CDTF">2023-08-28T18:46:22Z</dcterms:modified>
</cp:coreProperties>
</file>