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01" r:id="rId3"/>
    <p:sldId id="408" r:id="rId4"/>
    <p:sldId id="402" r:id="rId5"/>
    <p:sldId id="403" r:id="rId6"/>
    <p:sldId id="404" r:id="rId7"/>
    <p:sldId id="405" r:id="rId8"/>
    <p:sldId id="406" r:id="rId9"/>
    <p:sldId id="409" r:id="rId10"/>
    <p:sldId id="407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C04"/>
    <a:srgbClr val="005674"/>
    <a:srgbClr val="008BBC"/>
    <a:srgbClr val="0F1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81085" autoAdjust="0"/>
  </p:normalViewPr>
  <p:slideViewPr>
    <p:cSldViewPr>
      <p:cViewPr varScale="1">
        <p:scale>
          <a:sx n="77" d="100"/>
          <a:sy n="77" d="100"/>
        </p:scale>
        <p:origin x="-90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EB60A-9A1B-4CF0-89B8-3616D1E356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8F2F13-0060-4692-B3AF-6987499F43F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Педагогические технологии</a:t>
          </a:r>
          <a:endParaRPr lang="ru-RU" dirty="0"/>
        </a:p>
      </dgm:t>
    </dgm:pt>
    <dgm:pt modelId="{54BE7BF4-852A-4353-BEC7-0E2EA7A0971A}" type="parTrans" cxnId="{573C58D4-5685-4D6F-A4EE-7C966FE9BE05}">
      <dgm:prSet/>
      <dgm:spPr/>
      <dgm:t>
        <a:bodyPr/>
        <a:lstStyle/>
        <a:p>
          <a:endParaRPr lang="ru-RU"/>
        </a:p>
      </dgm:t>
    </dgm:pt>
    <dgm:pt modelId="{EB37DDC4-D018-4A91-A2DF-26E5FDC10B96}" type="sibTrans" cxnId="{573C58D4-5685-4D6F-A4EE-7C966FE9BE05}">
      <dgm:prSet/>
      <dgm:spPr/>
      <dgm:t>
        <a:bodyPr/>
        <a:lstStyle/>
        <a:p>
          <a:endParaRPr lang="ru-RU"/>
        </a:p>
      </dgm:t>
    </dgm:pt>
    <dgm:pt modelId="{4A584EEA-5F3E-4E7A-B572-99CD1DBF84D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Управление на основе данных</a:t>
          </a:r>
          <a:endParaRPr lang="ru-RU" dirty="0"/>
        </a:p>
      </dgm:t>
    </dgm:pt>
    <dgm:pt modelId="{D7FA730A-C77C-4843-A0D4-7ECF029A5709}" type="parTrans" cxnId="{279A42B1-654C-4B54-81F1-6F04E62E4135}">
      <dgm:prSet/>
      <dgm:spPr/>
      <dgm:t>
        <a:bodyPr/>
        <a:lstStyle/>
        <a:p>
          <a:endParaRPr lang="ru-RU"/>
        </a:p>
      </dgm:t>
    </dgm:pt>
    <dgm:pt modelId="{6B50876A-BA68-4B69-8C7C-AA5A910BB793}" type="sibTrans" cxnId="{279A42B1-654C-4B54-81F1-6F04E62E4135}">
      <dgm:prSet/>
      <dgm:spPr/>
      <dgm:t>
        <a:bodyPr/>
        <a:lstStyle/>
        <a:p>
          <a:endParaRPr lang="ru-RU"/>
        </a:p>
      </dgm:t>
    </dgm:pt>
    <dgm:pt modelId="{3EDD721F-BFCC-4490-83E6-B90EEA1E65D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Уклад </a:t>
          </a:r>
        </a:p>
        <a:p>
          <a:r>
            <a:rPr lang="ru-RU" dirty="0" smtClean="0"/>
            <a:t>ДО</a:t>
          </a:r>
          <a:endParaRPr lang="ru-RU" dirty="0"/>
        </a:p>
      </dgm:t>
    </dgm:pt>
    <dgm:pt modelId="{118CCCEB-568C-49BC-89E2-6DF8D5DDB390}" type="parTrans" cxnId="{572552B5-E11F-4998-9C92-2F92C392E3EE}">
      <dgm:prSet/>
      <dgm:spPr/>
      <dgm:t>
        <a:bodyPr/>
        <a:lstStyle/>
        <a:p>
          <a:endParaRPr lang="ru-RU"/>
        </a:p>
      </dgm:t>
    </dgm:pt>
    <dgm:pt modelId="{D29C4974-9B95-4157-A9B5-1FC01C6A88BF}" type="sibTrans" cxnId="{572552B5-E11F-4998-9C92-2F92C392E3EE}">
      <dgm:prSet/>
      <dgm:spPr/>
      <dgm:t>
        <a:bodyPr/>
        <a:lstStyle/>
        <a:p>
          <a:endParaRPr lang="ru-RU"/>
        </a:p>
      </dgm:t>
    </dgm:pt>
    <dgm:pt modelId="{E03CD526-7050-4ACE-B4BB-B4A739FFECF4}" type="pres">
      <dgm:prSet presAssocID="{E03EB60A-9A1B-4CF0-89B8-3616D1E35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A20B3-193B-48D3-AD19-DE9218199341}" type="pres">
      <dgm:prSet presAssocID="{DC8F2F13-0060-4692-B3AF-6987499F43F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006D2-E324-4B55-94CC-ECB5A5D4B88E}" type="pres">
      <dgm:prSet presAssocID="{EB37DDC4-D018-4A91-A2DF-26E5FDC10B96}" presName="parSpace" presStyleCnt="0"/>
      <dgm:spPr/>
    </dgm:pt>
    <dgm:pt modelId="{E84E0BEE-7578-4FBA-B05E-D1ADF32D21A4}" type="pres">
      <dgm:prSet presAssocID="{4A584EEA-5F3E-4E7A-B572-99CD1DBF84D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27DB6-6101-4B34-8321-7F9A5D642486}" type="pres">
      <dgm:prSet presAssocID="{6B50876A-BA68-4B69-8C7C-AA5A910BB793}" presName="parSpace" presStyleCnt="0"/>
      <dgm:spPr/>
    </dgm:pt>
    <dgm:pt modelId="{0FAFCF60-8781-4247-9AC3-04ABFCC18F17}" type="pres">
      <dgm:prSet presAssocID="{3EDD721F-BFCC-4490-83E6-B90EEA1E65D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C58D4-5685-4D6F-A4EE-7C966FE9BE05}" srcId="{E03EB60A-9A1B-4CF0-89B8-3616D1E3563E}" destId="{DC8F2F13-0060-4692-B3AF-6987499F43FD}" srcOrd="0" destOrd="0" parTransId="{54BE7BF4-852A-4353-BEC7-0E2EA7A0971A}" sibTransId="{EB37DDC4-D018-4A91-A2DF-26E5FDC10B96}"/>
    <dgm:cxn modelId="{2B6FFE11-6214-4EB3-B7A8-A87E4900ED93}" type="presOf" srcId="{3EDD721F-BFCC-4490-83E6-B90EEA1E65D7}" destId="{0FAFCF60-8781-4247-9AC3-04ABFCC18F17}" srcOrd="0" destOrd="0" presId="urn:microsoft.com/office/officeart/2005/8/layout/hChevron3"/>
    <dgm:cxn modelId="{279A42B1-654C-4B54-81F1-6F04E62E4135}" srcId="{E03EB60A-9A1B-4CF0-89B8-3616D1E3563E}" destId="{4A584EEA-5F3E-4E7A-B572-99CD1DBF84D5}" srcOrd="1" destOrd="0" parTransId="{D7FA730A-C77C-4843-A0D4-7ECF029A5709}" sibTransId="{6B50876A-BA68-4B69-8C7C-AA5A910BB793}"/>
    <dgm:cxn modelId="{CE29CFA9-9A85-4FD7-AF04-3E944A488040}" type="presOf" srcId="{DC8F2F13-0060-4692-B3AF-6987499F43FD}" destId="{C17A20B3-193B-48D3-AD19-DE9218199341}" srcOrd="0" destOrd="0" presId="urn:microsoft.com/office/officeart/2005/8/layout/hChevron3"/>
    <dgm:cxn modelId="{572552B5-E11F-4998-9C92-2F92C392E3EE}" srcId="{E03EB60A-9A1B-4CF0-89B8-3616D1E3563E}" destId="{3EDD721F-BFCC-4490-83E6-B90EEA1E65D7}" srcOrd="2" destOrd="0" parTransId="{118CCCEB-568C-49BC-89E2-6DF8D5DDB390}" sibTransId="{D29C4974-9B95-4157-A9B5-1FC01C6A88BF}"/>
    <dgm:cxn modelId="{F810B128-9190-48C1-8179-B040BC9AB896}" type="presOf" srcId="{4A584EEA-5F3E-4E7A-B572-99CD1DBF84D5}" destId="{E84E0BEE-7578-4FBA-B05E-D1ADF32D21A4}" srcOrd="0" destOrd="0" presId="urn:microsoft.com/office/officeart/2005/8/layout/hChevron3"/>
    <dgm:cxn modelId="{B7039012-5AEC-4BBA-8669-14B62558C92B}" type="presOf" srcId="{E03EB60A-9A1B-4CF0-89B8-3616D1E3563E}" destId="{E03CD526-7050-4ACE-B4BB-B4A739FFECF4}" srcOrd="0" destOrd="0" presId="urn:microsoft.com/office/officeart/2005/8/layout/hChevron3"/>
    <dgm:cxn modelId="{0497F665-FACC-4DAF-B95F-FB7789650E98}" type="presParOf" srcId="{E03CD526-7050-4ACE-B4BB-B4A739FFECF4}" destId="{C17A20B3-193B-48D3-AD19-DE9218199341}" srcOrd="0" destOrd="0" presId="urn:microsoft.com/office/officeart/2005/8/layout/hChevron3"/>
    <dgm:cxn modelId="{3023291A-033A-44C1-85CC-E14AB7134B9C}" type="presParOf" srcId="{E03CD526-7050-4ACE-B4BB-B4A739FFECF4}" destId="{861006D2-E324-4B55-94CC-ECB5A5D4B88E}" srcOrd="1" destOrd="0" presId="urn:microsoft.com/office/officeart/2005/8/layout/hChevron3"/>
    <dgm:cxn modelId="{2B448616-6892-4A3C-8243-24698C720F42}" type="presParOf" srcId="{E03CD526-7050-4ACE-B4BB-B4A739FFECF4}" destId="{E84E0BEE-7578-4FBA-B05E-D1ADF32D21A4}" srcOrd="2" destOrd="0" presId="urn:microsoft.com/office/officeart/2005/8/layout/hChevron3"/>
    <dgm:cxn modelId="{8EB5B9E2-55C5-4F06-9C4E-9E793F2BD494}" type="presParOf" srcId="{E03CD526-7050-4ACE-B4BB-B4A739FFECF4}" destId="{E8827DB6-6101-4B34-8321-7F9A5D642486}" srcOrd="3" destOrd="0" presId="urn:microsoft.com/office/officeart/2005/8/layout/hChevron3"/>
    <dgm:cxn modelId="{97E6EEAA-AD27-4271-854D-C2AA5AF44FC4}" type="presParOf" srcId="{E03CD526-7050-4ACE-B4BB-B4A739FFECF4}" destId="{0FAFCF60-8781-4247-9AC3-04ABFCC18F1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3A7CF-EEC6-41AE-A1D2-7C0CCAC1EE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A1EFD-A2BB-413C-AAC4-98496BB97C8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Базовая площадка</a:t>
          </a:r>
          <a:endParaRPr lang="ru-RU" dirty="0"/>
        </a:p>
      </dgm:t>
    </dgm:pt>
    <dgm:pt modelId="{DBCF4686-EE73-4E39-ABD7-96870CE4EDDE}" type="parTrans" cxnId="{6834A188-0B66-45CB-B4FC-F5F71D0659C4}">
      <dgm:prSet/>
      <dgm:spPr/>
      <dgm:t>
        <a:bodyPr/>
        <a:lstStyle/>
        <a:p>
          <a:endParaRPr lang="ru-RU"/>
        </a:p>
      </dgm:t>
    </dgm:pt>
    <dgm:pt modelId="{078EFAA3-AC9B-4FE9-B03B-E67FEA9EBD52}" type="sibTrans" cxnId="{6834A188-0B66-45CB-B4FC-F5F71D0659C4}">
      <dgm:prSet/>
      <dgm:spPr/>
      <dgm:t>
        <a:bodyPr/>
        <a:lstStyle/>
        <a:p>
          <a:endParaRPr lang="ru-RU"/>
        </a:p>
      </dgm:t>
    </dgm:pt>
    <dgm:pt modelId="{1448E97D-6A5C-41DD-9D44-76B6549A3BD2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8E8EFBB3-27F8-42C9-95C2-8996E266815B}" type="parTrans" cxnId="{A031B1AD-1770-47A2-AF4B-AF1AED77B87D}">
      <dgm:prSet/>
      <dgm:spPr/>
      <dgm:t>
        <a:bodyPr/>
        <a:lstStyle/>
        <a:p>
          <a:endParaRPr lang="ru-RU"/>
        </a:p>
      </dgm:t>
    </dgm:pt>
    <dgm:pt modelId="{3197730D-239E-49D1-841A-6EB428D2B2B8}" type="sibTrans" cxnId="{A031B1AD-1770-47A2-AF4B-AF1AED77B87D}">
      <dgm:prSet/>
      <dgm:spPr/>
      <dgm:t>
        <a:bodyPr/>
        <a:lstStyle/>
        <a:p>
          <a:endParaRPr lang="ru-RU"/>
        </a:p>
      </dgm:t>
    </dgm:pt>
    <dgm:pt modelId="{8D396B04-1792-46C0-9206-277BECE10FBE}">
      <dgm:prSet phldrT="[Текст]"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809CA7CD-05F5-42DD-9756-929AB1836B1E}" type="parTrans" cxnId="{F290D2CF-C202-4FAB-97CE-9A9689F21CFC}">
      <dgm:prSet/>
      <dgm:spPr/>
      <dgm:t>
        <a:bodyPr/>
        <a:lstStyle/>
        <a:p>
          <a:endParaRPr lang="ru-RU"/>
        </a:p>
      </dgm:t>
    </dgm:pt>
    <dgm:pt modelId="{6D887DE8-39B7-4103-B04E-DBB7A26D74DF}" type="sibTrans" cxnId="{F290D2CF-C202-4FAB-97CE-9A9689F21CFC}">
      <dgm:prSet/>
      <dgm:spPr/>
      <dgm:t>
        <a:bodyPr/>
        <a:lstStyle/>
        <a:p>
          <a:endParaRPr lang="ru-RU"/>
        </a:p>
      </dgm:t>
    </dgm:pt>
    <dgm:pt modelId="{3F67EFBB-8174-413A-B1E1-776FE76FC2D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Поддержка семей имеющих детей</a:t>
          </a:r>
          <a:endParaRPr lang="ru-RU" dirty="0"/>
        </a:p>
      </dgm:t>
    </dgm:pt>
    <dgm:pt modelId="{6676CA1E-EB29-47F7-BEBC-8D1186BE9F91}" type="parTrans" cxnId="{8D4CE0FF-F13D-42DA-8A32-EED4D9F26E3A}">
      <dgm:prSet/>
      <dgm:spPr/>
      <dgm:t>
        <a:bodyPr/>
        <a:lstStyle/>
        <a:p>
          <a:endParaRPr lang="ru-RU"/>
        </a:p>
      </dgm:t>
    </dgm:pt>
    <dgm:pt modelId="{F16E5183-D715-4960-A3F2-381150E6737B}" type="sibTrans" cxnId="{8D4CE0FF-F13D-42DA-8A32-EED4D9F26E3A}">
      <dgm:prSet/>
      <dgm:spPr/>
      <dgm:t>
        <a:bodyPr/>
        <a:lstStyle/>
        <a:p>
          <a:endParaRPr lang="ru-RU"/>
        </a:p>
      </dgm:t>
    </dgm:pt>
    <dgm:pt modelId="{0A429AF9-FB88-4DF7-A88E-B83D2BCCB3BB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2CF0B481-5E37-4B1F-9031-BC623C816C80}" type="parTrans" cxnId="{2E94C8BB-804B-44B8-B026-9AA3016817A0}">
      <dgm:prSet/>
      <dgm:spPr/>
      <dgm:t>
        <a:bodyPr/>
        <a:lstStyle/>
        <a:p>
          <a:endParaRPr lang="ru-RU"/>
        </a:p>
      </dgm:t>
    </dgm:pt>
    <dgm:pt modelId="{F97607C9-FF21-43A5-A1AE-807163C355C6}" type="sibTrans" cxnId="{2E94C8BB-804B-44B8-B026-9AA3016817A0}">
      <dgm:prSet/>
      <dgm:spPr/>
      <dgm:t>
        <a:bodyPr/>
        <a:lstStyle/>
        <a:p>
          <a:endParaRPr lang="ru-RU"/>
        </a:p>
      </dgm:t>
    </dgm:pt>
    <dgm:pt modelId="{F884397B-0BA6-4D44-A4E0-68FCE2FB777A}">
      <dgm:prSet phldrT="[Текст]"/>
      <dgm:spPr/>
      <dgm:t>
        <a:bodyPr/>
        <a:lstStyle/>
        <a:p>
          <a:r>
            <a:rPr lang="ru-RU" dirty="0" smtClean="0"/>
            <a:t>Модель психолого-педагогической методической  и консультационной помощи родителям, имеющих детей.</a:t>
          </a:r>
          <a:endParaRPr lang="ru-RU" dirty="0"/>
        </a:p>
      </dgm:t>
    </dgm:pt>
    <dgm:pt modelId="{4768C5B9-8303-4F26-A4D5-D2BD6541C396}" type="parTrans" cxnId="{29084186-F47E-4378-84BC-A6104F9BC0CB}">
      <dgm:prSet/>
      <dgm:spPr/>
      <dgm:t>
        <a:bodyPr/>
        <a:lstStyle/>
        <a:p>
          <a:endParaRPr lang="ru-RU"/>
        </a:p>
      </dgm:t>
    </dgm:pt>
    <dgm:pt modelId="{F8C8FD84-C353-47DE-A543-C745373F3DB7}" type="sibTrans" cxnId="{29084186-F47E-4378-84BC-A6104F9BC0CB}">
      <dgm:prSet/>
      <dgm:spPr/>
      <dgm:t>
        <a:bodyPr/>
        <a:lstStyle/>
        <a:p>
          <a:endParaRPr lang="ru-RU"/>
        </a:p>
      </dgm:t>
    </dgm:pt>
    <dgm:pt modelId="{83ECF8E8-FC31-4F8F-81C5-94C4DE38005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Успех каждого ребенка</a:t>
          </a:r>
          <a:endParaRPr lang="ru-RU" dirty="0"/>
        </a:p>
      </dgm:t>
    </dgm:pt>
    <dgm:pt modelId="{63DA8D2A-FC5D-43FC-87A7-2E8688A44803}" type="parTrans" cxnId="{FE3E693D-808D-437B-A82C-1D8FCC5EB883}">
      <dgm:prSet/>
      <dgm:spPr/>
      <dgm:t>
        <a:bodyPr/>
        <a:lstStyle/>
        <a:p>
          <a:endParaRPr lang="ru-RU"/>
        </a:p>
      </dgm:t>
    </dgm:pt>
    <dgm:pt modelId="{037C69FF-FFDF-41E7-B238-42E6FC77AFF2}" type="sibTrans" cxnId="{FE3E693D-808D-437B-A82C-1D8FCC5EB883}">
      <dgm:prSet/>
      <dgm:spPr/>
      <dgm:t>
        <a:bodyPr/>
        <a:lstStyle/>
        <a:p>
          <a:endParaRPr lang="ru-RU"/>
        </a:p>
      </dgm:t>
    </dgm:pt>
    <dgm:pt modelId="{EFF51D50-EE4F-48C3-928E-D04FA16CD530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62D0BD9B-EDA0-4481-B962-F85A7211313D}" type="parTrans" cxnId="{3403489B-3B77-4A14-BBE5-E108940D036D}">
      <dgm:prSet/>
      <dgm:spPr/>
      <dgm:t>
        <a:bodyPr/>
        <a:lstStyle/>
        <a:p>
          <a:endParaRPr lang="ru-RU"/>
        </a:p>
      </dgm:t>
    </dgm:pt>
    <dgm:pt modelId="{67C7FA3C-56A3-44C2-9C04-019169267F8E}" type="sibTrans" cxnId="{3403489B-3B77-4A14-BBE5-E108940D036D}">
      <dgm:prSet/>
      <dgm:spPr/>
      <dgm:t>
        <a:bodyPr/>
        <a:lstStyle/>
        <a:p>
          <a:endParaRPr lang="ru-RU"/>
        </a:p>
      </dgm:t>
    </dgm:pt>
    <dgm:pt modelId="{F541925F-5D6D-48F5-8A73-337B734F32F9}">
      <dgm:prSet phldrT="[Текст]"/>
      <dgm:spPr/>
      <dgm:t>
        <a:bodyPr/>
        <a:lstStyle/>
        <a:p>
          <a:r>
            <a:rPr lang="ru-RU" dirty="0" smtClean="0"/>
            <a:t>Программа</a:t>
          </a:r>
          <a:endParaRPr lang="ru-RU" dirty="0"/>
        </a:p>
      </dgm:t>
    </dgm:pt>
    <dgm:pt modelId="{54B9E212-AC20-4CD3-A024-87390FEF69AB}" type="parTrans" cxnId="{35DBB0B2-2CD9-4E4F-BF4E-9D340D74B014}">
      <dgm:prSet/>
      <dgm:spPr/>
      <dgm:t>
        <a:bodyPr/>
        <a:lstStyle/>
        <a:p>
          <a:endParaRPr lang="ru-RU"/>
        </a:p>
      </dgm:t>
    </dgm:pt>
    <dgm:pt modelId="{F6ED2864-5DD4-406D-9B9B-0EFB8717AF35}" type="sibTrans" cxnId="{35DBB0B2-2CD9-4E4F-BF4E-9D340D74B014}">
      <dgm:prSet/>
      <dgm:spPr/>
      <dgm:t>
        <a:bodyPr/>
        <a:lstStyle/>
        <a:p>
          <a:endParaRPr lang="ru-RU"/>
        </a:p>
      </dgm:t>
    </dgm:pt>
    <dgm:pt modelId="{D15FAD35-61E8-4306-9C72-1B2FA6D965CF}">
      <dgm:prSet phldrT="[Текст]"/>
      <dgm:spPr/>
      <dgm:t>
        <a:bodyPr/>
        <a:lstStyle/>
        <a:p>
          <a:r>
            <a:rPr lang="ru-RU" dirty="0" smtClean="0"/>
            <a:t>Консультативный пункт</a:t>
          </a:r>
          <a:endParaRPr lang="ru-RU" dirty="0"/>
        </a:p>
      </dgm:t>
    </dgm:pt>
    <dgm:pt modelId="{5169931A-FF5F-467A-BC73-DD7BDB2C9440}" type="parTrans" cxnId="{00F2BDB2-9414-45DE-9979-DF68DAE952A5}">
      <dgm:prSet/>
      <dgm:spPr/>
      <dgm:t>
        <a:bodyPr/>
        <a:lstStyle/>
        <a:p>
          <a:endParaRPr lang="ru-RU"/>
        </a:p>
      </dgm:t>
    </dgm:pt>
    <dgm:pt modelId="{063C1CB7-03C3-4BB4-B04A-253EEA54F6D4}" type="sibTrans" cxnId="{00F2BDB2-9414-45DE-9979-DF68DAE952A5}">
      <dgm:prSet/>
      <dgm:spPr/>
      <dgm:t>
        <a:bodyPr/>
        <a:lstStyle/>
        <a:p>
          <a:endParaRPr lang="ru-RU"/>
        </a:p>
      </dgm:t>
    </dgm:pt>
    <dgm:pt modelId="{36AB88C2-4ABF-48DE-8613-C803316823E6}">
      <dgm:prSet phldrT="[Текст]"/>
      <dgm:spPr/>
      <dgm:t>
        <a:bodyPr/>
        <a:lstStyle/>
        <a:p>
          <a:r>
            <a:rPr lang="ru-RU" dirty="0" smtClean="0"/>
            <a:t>Дорожная карта</a:t>
          </a:r>
          <a:endParaRPr lang="ru-RU" dirty="0"/>
        </a:p>
      </dgm:t>
    </dgm:pt>
    <dgm:pt modelId="{64BBD54A-9C5B-4D70-BA3D-8187F2C6465C}" type="parTrans" cxnId="{7A9F9268-9414-4CB8-BB44-04F5E6C8493E}">
      <dgm:prSet/>
      <dgm:spPr/>
      <dgm:t>
        <a:bodyPr/>
        <a:lstStyle/>
        <a:p>
          <a:endParaRPr lang="ru-RU"/>
        </a:p>
      </dgm:t>
    </dgm:pt>
    <dgm:pt modelId="{CA944D4A-8FB6-42E1-9857-38672AA6D4ED}" type="sibTrans" cxnId="{7A9F9268-9414-4CB8-BB44-04F5E6C8493E}">
      <dgm:prSet/>
      <dgm:spPr/>
      <dgm:t>
        <a:bodyPr/>
        <a:lstStyle/>
        <a:p>
          <a:endParaRPr lang="ru-RU"/>
        </a:p>
      </dgm:t>
    </dgm:pt>
    <dgm:pt modelId="{8F805766-7117-4547-BD1D-270D4BA6DBF5}">
      <dgm:prSet phldrT="[Текст]"/>
      <dgm:spPr/>
      <dgm:t>
        <a:bodyPr/>
        <a:lstStyle/>
        <a:p>
          <a:r>
            <a:rPr lang="ru-RU" dirty="0" smtClean="0"/>
            <a:t>Сайт Навигатор, сетевое взаимодействие</a:t>
          </a:r>
          <a:endParaRPr lang="ru-RU" dirty="0"/>
        </a:p>
      </dgm:t>
    </dgm:pt>
    <dgm:pt modelId="{58786A02-618A-4FF6-BAAF-88A37E7349BF}" type="parTrans" cxnId="{DA21DD05-609A-4F58-902D-C38A96A7F2BB}">
      <dgm:prSet/>
      <dgm:spPr/>
      <dgm:t>
        <a:bodyPr/>
        <a:lstStyle/>
        <a:p>
          <a:endParaRPr lang="ru-RU"/>
        </a:p>
      </dgm:t>
    </dgm:pt>
    <dgm:pt modelId="{29FD69B5-8E63-424F-A535-1F42A221ABCA}" type="sibTrans" cxnId="{DA21DD05-609A-4F58-902D-C38A96A7F2BB}">
      <dgm:prSet/>
      <dgm:spPr/>
      <dgm:t>
        <a:bodyPr/>
        <a:lstStyle/>
        <a:p>
          <a:endParaRPr lang="ru-RU"/>
        </a:p>
      </dgm:t>
    </dgm:pt>
    <dgm:pt modelId="{1ACC3B0C-A9F3-4953-8792-FA99BC0BB71E}">
      <dgm:prSet phldrT="[Текст]"/>
      <dgm:spPr/>
      <dgm:t>
        <a:bodyPr/>
        <a:lstStyle/>
        <a:p>
          <a:r>
            <a:rPr lang="ru-RU" dirty="0" smtClean="0"/>
            <a:t>Кружковая  деятельность</a:t>
          </a:r>
          <a:endParaRPr lang="ru-RU" dirty="0"/>
        </a:p>
      </dgm:t>
    </dgm:pt>
    <dgm:pt modelId="{6D920E23-F19F-4331-8B0F-0F1D1FD80584}" type="parTrans" cxnId="{AB60D262-9EE1-415F-A8DE-BDA5F41D066F}">
      <dgm:prSet/>
      <dgm:spPr/>
      <dgm:t>
        <a:bodyPr/>
        <a:lstStyle/>
        <a:p>
          <a:endParaRPr lang="ru-RU"/>
        </a:p>
      </dgm:t>
    </dgm:pt>
    <dgm:pt modelId="{15762D85-F172-4CB2-9886-E68DEDCA0383}" type="sibTrans" cxnId="{AB60D262-9EE1-415F-A8DE-BDA5F41D066F}">
      <dgm:prSet/>
      <dgm:spPr/>
      <dgm:t>
        <a:bodyPr/>
        <a:lstStyle/>
        <a:p>
          <a:endParaRPr lang="ru-RU"/>
        </a:p>
      </dgm:t>
    </dgm:pt>
    <dgm:pt modelId="{E5AD49F9-7460-4B86-AE03-F108FE636ABE}">
      <dgm:prSet phldrT="[Текст]"/>
      <dgm:spPr/>
      <dgm:t>
        <a:bodyPr/>
        <a:lstStyle/>
        <a:p>
          <a:r>
            <a:rPr lang="ru-RU" dirty="0" smtClean="0"/>
            <a:t>Практики</a:t>
          </a:r>
          <a:endParaRPr lang="ru-RU" dirty="0"/>
        </a:p>
      </dgm:t>
    </dgm:pt>
    <dgm:pt modelId="{DBFC45FC-E3BA-4E5F-9BF5-DBD35F43EF2C}" type="parTrans" cxnId="{3D0424BF-1165-439E-9544-D5E29B470420}">
      <dgm:prSet/>
      <dgm:spPr/>
    </dgm:pt>
    <dgm:pt modelId="{F48DE812-75D6-4403-A698-C63A2864297B}" type="sibTrans" cxnId="{3D0424BF-1165-439E-9544-D5E29B470420}">
      <dgm:prSet/>
      <dgm:spPr/>
    </dgm:pt>
    <dgm:pt modelId="{6882BAF0-0972-4720-B5F0-7DA0F25B45B5}" type="pres">
      <dgm:prSet presAssocID="{7EB3A7CF-EEC6-41AE-A1D2-7C0CCAC1EE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F3C7A-21EF-4D87-8CE9-4EED5A7BB4F8}" type="pres">
      <dgm:prSet presAssocID="{CD3A1EFD-A2BB-413C-AAC4-98496BB97C85}" presName="composite" presStyleCnt="0"/>
      <dgm:spPr/>
    </dgm:pt>
    <dgm:pt modelId="{554BF8DE-426E-4151-92A3-822B35848DC0}" type="pres">
      <dgm:prSet presAssocID="{CD3A1EFD-A2BB-413C-AAC4-98496BB97C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521E-2D79-4239-9018-A38DE0B1ADF1}" type="pres">
      <dgm:prSet presAssocID="{CD3A1EFD-A2BB-413C-AAC4-98496BB97C8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B746-9011-465B-B3F2-906EF25B53E0}" type="pres">
      <dgm:prSet presAssocID="{078EFAA3-AC9B-4FE9-B03B-E67FEA9EBD52}" presName="sp" presStyleCnt="0"/>
      <dgm:spPr/>
    </dgm:pt>
    <dgm:pt modelId="{CAAF949C-0EB0-49F0-8448-2094BBE43389}" type="pres">
      <dgm:prSet presAssocID="{3F67EFBB-8174-413A-B1E1-776FE76FC2D3}" presName="composite" presStyleCnt="0"/>
      <dgm:spPr/>
    </dgm:pt>
    <dgm:pt modelId="{B53012EB-3793-4F4D-BAD4-ABC5707FCA2B}" type="pres">
      <dgm:prSet presAssocID="{3F67EFBB-8174-413A-B1E1-776FE76FC2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B177-8D88-4604-8496-EB36884DF753}" type="pres">
      <dgm:prSet presAssocID="{3F67EFBB-8174-413A-B1E1-776FE76FC2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1A5C7-F13B-45BA-A354-D8BA2EE9B0EE}" type="pres">
      <dgm:prSet presAssocID="{F16E5183-D715-4960-A3F2-381150E6737B}" presName="sp" presStyleCnt="0"/>
      <dgm:spPr/>
    </dgm:pt>
    <dgm:pt modelId="{4CFD3C29-C134-4879-928B-FACB07C89A5F}" type="pres">
      <dgm:prSet presAssocID="{83ECF8E8-FC31-4F8F-81C5-94C4DE380052}" presName="composite" presStyleCnt="0"/>
      <dgm:spPr/>
    </dgm:pt>
    <dgm:pt modelId="{57B31417-D9C3-4034-9796-E13D257201FB}" type="pres">
      <dgm:prSet presAssocID="{83ECF8E8-FC31-4F8F-81C5-94C4DE3800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D614-B7CB-43B5-9C48-E0667FEDE54A}" type="pres">
      <dgm:prSet presAssocID="{83ECF8E8-FC31-4F8F-81C5-94C4DE3800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7FD5E-BAF9-49BD-8FBD-2A15D725FE37}" type="presOf" srcId="{83ECF8E8-FC31-4F8F-81C5-94C4DE380052}" destId="{57B31417-D9C3-4034-9796-E13D257201FB}" srcOrd="0" destOrd="0" presId="urn:microsoft.com/office/officeart/2005/8/layout/chevron2"/>
    <dgm:cxn modelId="{FE3E693D-808D-437B-A82C-1D8FCC5EB883}" srcId="{7EB3A7CF-EEC6-41AE-A1D2-7C0CCAC1EEAE}" destId="{83ECF8E8-FC31-4F8F-81C5-94C4DE380052}" srcOrd="2" destOrd="0" parTransId="{63DA8D2A-FC5D-43FC-87A7-2E8688A44803}" sibTransId="{037C69FF-FFDF-41E7-B238-42E6FC77AFF2}"/>
    <dgm:cxn modelId="{3A46CC26-9C43-4D8D-AD7B-B00D0D208DFC}" type="presOf" srcId="{1ACC3B0C-A9F3-4953-8792-FA99BC0BB71E}" destId="{CAB5D614-B7CB-43B5-9C48-E0667FEDE54A}" srcOrd="0" destOrd="3" presId="urn:microsoft.com/office/officeart/2005/8/layout/chevron2"/>
    <dgm:cxn modelId="{6834A188-0B66-45CB-B4FC-F5F71D0659C4}" srcId="{7EB3A7CF-EEC6-41AE-A1D2-7C0CCAC1EEAE}" destId="{CD3A1EFD-A2BB-413C-AAC4-98496BB97C85}" srcOrd="0" destOrd="0" parTransId="{DBCF4686-EE73-4E39-ABD7-96870CE4EDDE}" sibTransId="{078EFAA3-AC9B-4FE9-B03B-E67FEA9EBD52}"/>
    <dgm:cxn modelId="{29084186-F47E-4378-84BC-A6104F9BC0CB}" srcId="{3F67EFBB-8174-413A-B1E1-776FE76FC2D3}" destId="{F884397B-0BA6-4D44-A4E0-68FCE2FB777A}" srcOrd="2" destOrd="0" parTransId="{4768C5B9-8303-4F26-A4D5-D2BD6541C396}" sibTransId="{F8C8FD84-C353-47DE-A543-C745373F3DB7}"/>
    <dgm:cxn modelId="{817255EF-F7C7-4415-ABC1-7951FD2E5575}" type="presOf" srcId="{1448E97D-6A5C-41DD-9D44-76B6549A3BD2}" destId="{7EBE521E-2D79-4239-9018-A38DE0B1ADF1}" srcOrd="0" destOrd="0" presId="urn:microsoft.com/office/officeart/2005/8/layout/chevron2"/>
    <dgm:cxn modelId="{59086CAF-E0C4-4565-B2D0-4A797D7463DF}" type="presOf" srcId="{0A429AF9-FB88-4DF7-A88E-B83D2BCCB3BB}" destId="{21B5B177-8D88-4604-8496-EB36884DF753}" srcOrd="0" destOrd="0" presId="urn:microsoft.com/office/officeart/2005/8/layout/chevron2"/>
    <dgm:cxn modelId="{2E94C8BB-804B-44B8-B026-9AA3016817A0}" srcId="{3F67EFBB-8174-413A-B1E1-776FE76FC2D3}" destId="{0A429AF9-FB88-4DF7-A88E-B83D2BCCB3BB}" srcOrd="0" destOrd="0" parTransId="{2CF0B481-5E37-4B1F-9031-BC623C816C80}" sibTransId="{F97607C9-FF21-43A5-A1AE-807163C355C6}"/>
    <dgm:cxn modelId="{95692B8C-D9EA-4EED-A0C1-2C59ABFF2AB7}" type="presOf" srcId="{36AB88C2-4ABF-48DE-8613-C803316823E6}" destId="{CAB5D614-B7CB-43B5-9C48-E0667FEDE54A}" srcOrd="0" destOrd="1" presId="urn:microsoft.com/office/officeart/2005/8/layout/chevron2"/>
    <dgm:cxn modelId="{DA21DD05-609A-4F58-902D-C38A96A7F2BB}" srcId="{83ECF8E8-FC31-4F8F-81C5-94C4DE380052}" destId="{8F805766-7117-4547-BD1D-270D4BA6DBF5}" srcOrd="2" destOrd="0" parTransId="{58786A02-618A-4FF6-BAAF-88A37E7349BF}" sibTransId="{29FD69B5-8E63-424F-A535-1F42A221ABCA}"/>
    <dgm:cxn modelId="{8D4CE0FF-F13D-42DA-8A32-EED4D9F26E3A}" srcId="{7EB3A7CF-EEC6-41AE-A1D2-7C0CCAC1EEAE}" destId="{3F67EFBB-8174-413A-B1E1-776FE76FC2D3}" srcOrd="1" destOrd="0" parTransId="{6676CA1E-EB29-47F7-BEBC-8D1186BE9F91}" sibTransId="{F16E5183-D715-4960-A3F2-381150E6737B}"/>
    <dgm:cxn modelId="{71640510-C775-4A8A-8E5C-FE78D7C8B893}" type="presOf" srcId="{7EB3A7CF-EEC6-41AE-A1D2-7C0CCAC1EEAE}" destId="{6882BAF0-0972-4720-B5F0-7DA0F25B45B5}" srcOrd="0" destOrd="0" presId="urn:microsoft.com/office/officeart/2005/8/layout/chevron2"/>
    <dgm:cxn modelId="{F290D2CF-C202-4FAB-97CE-9A9689F21CFC}" srcId="{CD3A1EFD-A2BB-413C-AAC4-98496BB97C85}" destId="{8D396B04-1792-46C0-9206-277BECE10FBE}" srcOrd="3" destOrd="0" parTransId="{809CA7CD-05F5-42DD-9756-929AB1836B1E}" sibTransId="{6D887DE8-39B7-4103-B04E-DBB7A26D74DF}"/>
    <dgm:cxn modelId="{35DBB0B2-2CD9-4E4F-BF4E-9D340D74B014}" srcId="{CD3A1EFD-A2BB-413C-AAC4-98496BB97C85}" destId="{F541925F-5D6D-48F5-8A73-337B734F32F9}" srcOrd="1" destOrd="0" parTransId="{54B9E212-AC20-4CD3-A024-87390FEF69AB}" sibTransId="{F6ED2864-5DD4-406D-9B9B-0EFB8717AF35}"/>
    <dgm:cxn modelId="{A031B1AD-1770-47A2-AF4B-AF1AED77B87D}" srcId="{CD3A1EFD-A2BB-413C-AAC4-98496BB97C85}" destId="{1448E97D-6A5C-41DD-9D44-76B6549A3BD2}" srcOrd="0" destOrd="0" parTransId="{8E8EFBB3-27F8-42C9-95C2-8996E266815B}" sibTransId="{3197730D-239E-49D1-841A-6EB428D2B2B8}"/>
    <dgm:cxn modelId="{AB60D262-9EE1-415F-A8DE-BDA5F41D066F}" srcId="{83ECF8E8-FC31-4F8F-81C5-94C4DE380052}" destId="{1ACC3B0C-A9F3-4953-8792-FA99BC0BB71E}" srcOrd="3" destOrd="0" parTransId="{6D920E23-F19F-4331-8B0F-0F1D1FD80584}" sibTransId="{15762D85-F172-4CB2-9886-E68DEDCA0383}"/>
    <dgm:cxn modelId="{9AD5F1F5-2DC7-4AE5-9DB0-5C2D9C468C26}" type="presOf" srcId="{8F805766-7117-4547-BD1D-270D4BA6DBF5}" destId="{CAB5D614-B7CB-43B5-9C48-E0667FEDE54A}" srcOrd="0" destOrd="2" presId="urn:microsoft.com/office/officeart/2005/8/layout/chevron2"/>
    <dgm:cxn modelId="{A8EC15D5-761D-46BA-946E-980810F50DEB}" type="presOf" srcId="{F541925F-5D6D-48F5-8A73-337B734F32F9}" destId="{7EBE521E-2D79-4239-9018-A38DE0B1ADF1}" srcOrd="0" destOrd="1" presId="urn:microsoft.com/office/officeart/2005/8/layout/chevron2"/>
    <dgm:cxn modelId="{BE191575-AC98-4C1D-BF8C-75106E987ACA}" type="presOf" srcId="{D15FAD35-61E8-4306-9C72-1B2FA6D965CF}" destId="{21B5B177-8D88-4604-8496-EB36884DF753}" srcOrd="0" destOrd="1" presId="urn:microsoft.com/office/officeart/2005/8/layout/chevron2"/>
    <dgm:cxn modelId="{7A9F9268-9414-4CB8-BB44-04F5E6C8493E}" srcId="{83ECF8E8-FC31-4F8F-81C5-94C4DE380052}" destId="{36AB88C2-4ABF-48DE-8613-C803316823E6}" srcOrd="1" destOrd="0" parTransId="{64BBD54A-9C5B-4D70-BA3D-8187F2C6465C}" sibTransId="{CA944D4A-8FB6-42E1-9857-38672AA6D4ED}"/>
    <dgm:cxn modelId="{3D6CCC6D-D39F-4B20-9C20-6F883430BA23}" type="presOf" srcId="{F884397B-0BA6-4D44-A4E0-68FCE2FB777A}" destId="{21B5B177-8D88-4604-8496-EB36884DF753}" srcOrd="0" destOrd="2" presId="urn:microsoft.com/office/officeart/2005/8/layout/chevron2"/>
    <dgm:cxn modelId="{B618E75B-8510-4352-8A71-511DBE56B9D2}" type="presOf" srcId="{EFF51D50-EE4F-48C3-928E-D04FA16CD530}" destId="{CAB5D614-B7CB-43B5-9C48-E0667FEDE54A}" srcOrd="0" destOrd="0" presId="urn:microsoft.com/office/officeart/2005/8/layout/chevron2"/>
    <dgm:cxn modelId="{3D0424BF-1165-439E-9544-D5E29B470420}" srcId="{CD3A1EFD-A2BB-413C-AAC4-98496BB97C85}" destId="{E5AD49F9-7460-4B86-AE03-F108FE636ABE}" srcOrd="2" destOrd="0" parTransId="{DBFC45FC-E3BA-4E5F-9BF5-DBD35F43EF2C}" sibTransId="{F48DE812-75D6-4403-A698-C63A2864297B}"/>
    <dgm:cxn modelId="{E5FDFEF5-C5CE-41F3-AE60-D7677AF80CC5}" type="presOf" srcId="{CD3A1EFD-A2BB-413C-AAC4-98496BB97C85}" destId="{554BF8DE-426E-4151-92A3-822B35848DC0}" srcOrd="0" destOrd="0" presId="urn:microsoft.com/office/officeart/2005/8/layout/chevron2"/>
    <dgm:cxn modelId="{A38FF810-2804-414B-BD82-D1F85D2A5CFA}" type="presOf" srcId="{E5AD49F9-7460-4B86-AE03-F108FE636ABE}" destId="{7EBE521E-2D79-4239-9018-A38DE0B1ADF1}" srcOrd="0" destOrd="2" presId="urn:microsoft.com/office/officeart/2005/8/layout/chevron2"/>
    <dgm:cxn modelId="{18CEDCE8-E0DB-436B-8C81-C0CFFF48680B}" type="presOf" srcId="{8D396B04-1792-46C0-9206-277BECE10FBE}" destId="{7EBE521E-2D79-4239-9018-A38DE0B1ADF1}" srcOrd="0" destOrd="3" presId="urn:microsoft.com/office/officeart/2005/8/layout/chevron2"/>
    <dgm:cxn modelId="{3403489B-3B77-4A14-BBE5-E108940D036D}" srcId="{83ECF8E8-FC31-4F8F-81C5-94C4DE380052}" destId="{EFF51D50-EE4F-48C3-928E-D04FA16CD530}" srcOrd="0" destOrd="0" parTransId="{62D0BD9B-EDA0-4481-B962-F85A7211313D}" sibTransId="{67C7FA3C-56A3-44C2-9C04-019169267F8E}"/>
    <dgm:cxn modelId="{00F2BDB2-9414-45DE-9979-DF68DAE952A5}" srcId="{3F67EFBB-8174-413A-B1E1-776FE76FC2D3}" destId="{D15FAD35-61E8-4306-9C72-1B2FA6D965CF}" srcOrd="1" destOrd="0" parTransId="{5169931A-FF5F-467A-BC73-DD7BDB2C9440}" sibTransId="{063C1CB7-03C3-4BB4-B04A-253EEA54F6D4}"/>
    <dgm:cxn modelId="{447B7644-2862-4FE6-8097-1C4870938B2D}" type="presOf" srcId="{3F67EFBB-8174-413A-B1E1-776FE76FC2D3}" destId="{B53012EB-3793-4F4D-BAD4-ABC5707FCA2B}" srcOrd="0" destOrd="0" presId="urn:microsoft.com/office/officeart/2005/8/layout/chevron2"/>
    <dgm:cxn modelId="{7C398AAD-F454-4018-AC51-26B3321FBAC9}" type="presParOf" srcId="{6882BAF0-0972-4720-B5F0-7DA0F25B45B5}" destId="{554F3C7A-21EF-4D87-8CE9-4EED5A7BB4F8}" srcOrd="0" destOrd="0" presId="urn:microsoft.com/office/officeart/2005/8/layout/chevron2"/>
    <dgm:cxn modelId="{9787A87B-F874-4171-A097-EF3E8EB655E3}" type="presParOf" srcId="{554F3C7A-21EF-4D87-8CE9-4EED5A7BB4F8}" destId="{554BF8DE-426E-4151-92A3-822B35848DC0}" srcOrd="0" destOrd="0" presId="urn:microsoft.com/office/officeart/2005/8/layout/chevron2"/>
    <dgm:cxn modelId="{735FC3B0-392A-42B3-80C1-F30E49FA018A}" type="presParOf" srcId="{554F3C7A-21EF-4D87-8CE9-4EED5A7BB4F8}" destId="{7EBE521E-2D79-4239-9018-A38DE0B1ADF1}" srcOrd="1" destOrd="0" presId="urn:microsoft.com/office/officeart/2005/8/layout/chevron2"/>
    <dgm:cxn modelId="{58B94E76-3B9B-4F56-AC4A-F571031DB1EF}" type="presParOf" srcId="{6882BAF0-0972-4720-B5F0-7DA0F25B45B5}" destId="{8C0DB746-9011-465B-B3F2-906EF25B53E0}" srcOrd="1" destOrd="0" presId="urn:microsoft.com/office/officeart/2005/8/layout/chevron2"/>
    <dgm:cxn modelId="{4DD50710-1CFA-4420-833B-CB688DC6BCCA}" type="presParOf" srcId="{6882BAF0-0972-4720-B5F0-7DA0F25B45B5}" destId="{CAAF949C-0EB0-49F0-8448-2094BBE43389}" srcOrd="2" destOrd="0" presId="urn:microsoft.com/office/officeart/2005/8/layout/chevron2"/>
    <dgm:cxn modelId="{F53923B3-B6EA-4DAE-8F03-FE1A0F7A9347}" type="presParOf" srcId="{CAAF949C-0EB0-49F0-8448-2094BBE43389}" destId="{B53012EB-3793-4F4D-BAD4-ABC5707FCA2B}" srcOrd="0" destOrd="0" presId="urn:microsoft.com/office/officeart/2005/8/layout/chevron2"/>
    <dgm:cxn modelId="{A06E3EF1-1D8F-48F6-AADC-854C4E501D4C}" type="presParOf" srcId="{CAAF949C-0EB0-49F0-8448-2094BBE43389}" destId="{21B5B177-8D88-4604-8496-EB36884DF753}" srcOrd="1" destOrd="0" presId="urn:microsoft.com/office/officeart/2005/8/layout/chevron2"/>
    <dgm:cxn modelId="{58CA4C33-69C3-4026-B5A0-A6A6BD8CD0D5}" type="presParOf" srcId="{6882BAF0-0972-4720-B5F0-7DA0F25B45B5}" destId="{F631A5C7-F13B-45BA-A354-D8BA2EE9B0EE}" srcOrd="3" destOrd="0" presId="urn:microsoft.com/office/officeart/2005/8/layout/chevron2"/>
    <dgm:cxn modelId="{CA55CC9C-60CC-442B-802C-9FE039FC7284}" type="presParOf" srcId="{6882BAF0-0972-4720-B5F0-7DA0F25B45B5}" destId="{4CFD3C29-C134-4879-928B-FACB07C89A5F}" srcOrd="4" destOrd="0" presId="urn:microsoft.com/office/officeart/2005/8/layout/chevron2"/>
    <dgm:cxn modelId="{B9CB2E5C-C9E5-4CC4-841F-60544AA9E96A}" type="presParOf" srcId="{4CFD3C29-C134-4879-928B-FACB07C89A5F}" destId="{57B31417-D9C3-4034-9796-E13D257201FB}" srcOrd="0" destOrd="0" presId="urn:microsoft.com/office/officeart/2005/8/layout/chevron2"/>
    <dgm:cxn modelId="{C2C659B8-06F4-4E9B-852F-860C9C243D04}" type="presParOf" srcId="{4CFD3C29-C134-4879-928B-FACB07C89A5F}" destId="{CAB5D614-B7CB-43B5-9C48-E0667FEDE5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3A7CF-EEC6-41AE-A1D2-7C0CCAC1EE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A1EFD-A2BB-413C-AAC4-98496BB97C8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Учитель</a:t>
          </a:r>
        </a:p>
        <a:p>
          <a:r>
            <a:rPr lang="ru-RU" dirty="0" smtClean="0"/>
            <a:t> будущего</a:t>
          </a:r>
        </a:p>
        <a:p>
          <a:endParaRPr lang="ru-RU" dirty="0"/>
        </a:p>
      </dgm:t>
    </dgm:pt>
    <dgm:pt modelId="{DBCF4686-EE73-4E39-ABD7-96870CE4EDDE}" type="parTrans" cxnId="{6834A188-0B66-45CB-B4FC-F5F71D0659C4}">
      <dgm:prSet/>
      <dgm:spPr/>
      <dgm:t>
        <a:bodyPr/>
        <a:lstStyle/>
        <a:p>
          <a:endParaRPr lang="ru-RU"/>
        </a:p>
      </dgm:t>
    </dgm:pt>
    <dgm:pt modelId="{078EFAA3-AC9B-4FE9-B03B-E67FEA9EBD52}" type="sibTrans" cxnId="{6834A188-0B66-45CB-B4FC-F5F71D0659C4}">
      <dgm:prSet/>
      <dgm:spPr/>
      <dgm:t>
        <a:bodyPr/>
        <a:lstStyle/>
        <a:p>
          <a:endParaRPr lang="ru-RU"/>
        </a:p>
      </dgm:t>
    </dgm:pt>
    <dgm:pt modelId="{1448E97D-6A5C-41DD-9D44-76B6549A3BD2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8E8EFBB3-27F8-42C9-95C2-8996E266815B}" type="parTrans" cxnId="{A031B1AD-1770-47A2-AF4B-AF1AED77B87D}">
      <dgm:prSet/>
      <dgm:spPr/>
      <dgm:t>
        <a:bodyPr/>
        <a:lstStyle/>
        <a:p>
          <a:endParaRPr lang="ru-RU"/>
        </a:p>
      </dgm:t>
    </dgm:pt>
    <dgm:pt modelId="{3197730D-239E-49D1-841A-6EB428D2B2B8}" type="sibTrans" cxnId="{A031B1AD-1770-47A2-AF4B-AF1AED77B87D}">
      <dgm:prSet/>
      <dgm:spPr/>
      <dgm:t>
        <a:bodyPr/>
        <a:lstStyle/>
        <a:p>
          <a:endParaRPr lang="ru-RU"/>
        </a:p>
      </dgm:t>
    </dgm:pt>
    <dgm:pt modelId="{8D396B04-1792-46C0-9206-277BECE10FBE}">
      <dgm:prSet phldrT="[Текст]"/>
      <dgm:spPr/>
      <dgm:t>
        <a:bodyPr/>
        <a:lstStyle/>
        <a:p>
          <a:r>
            <a:rPr lang="ru-RU" dirty="0" smtClean="0"/>
            <a:t>Курсы повышения квалификации (ИОМ)</a:t>
          </a:r>
          <a:endParaRPr lang="ru-RU" dirty="0"/>
        </a:p>
      </dgm:t>
    </dgm:pt>
    <dgm:pt modelId="{809CA7CD-05F5-42DD-9756-929AB1836B1E}" type="parTrans" cxnId="{F290D2CF-C202-4FAB-97CE-9A9689F21CFC}">
      <dgm:prSet/>
      <dgm:spPr/>
      <dgm:t>
        <a:bodyPr/>
        <a:lstStyle/>
        <a:p>
          <a:endParaRPr lang="ru-RU"/>
        </a:p>
      </dgm:t>
    </dgm:pt>
    <dgm:pt modelId="{6D887DE8-39B7-4103-B04E-DBB7A26D74DF}" type="sibTrans" cxnId="{F290D2CF-C202-4FAB-97CE-9A9689F21CFC}">
      <dgm:prSet/>
      <dgm:spPr/>
      <dgm:t>
        <a:bodyPr/>
        <a:lstStyle/>
        <a:p>
          <a:endParaRPr lang="ru-RU"/>
        </a:p>
      </dgm:t>
    </dgm:pt>
    <dgm:pt modelId="{3F67EFBB-8174-413A-B1E1-776FE76FC2D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Молодые профессионалы</a:t>
          </a:r>
          <a:endParaRPr lang="ru-RU" dirty="0"/>
        </a:p>
      </dgm:t>
    </dgm:pt>
    <dgm:pt modelId="{6676CA1E-EB29-47F7-BEBC-8D1186BE9F91}" type="parTrans" cxnId="{8D4CE0FF-F13D-42DA-8A32-EED4D9F26E3A}">
      <dgm:prSet/>
      <dgm:spPr/>
      <dgm:t>
        <a:bodyPr/>
        <a:lstStyle/>
        <a:p>
          <a:endParaRPr lang="ru-RU"/>
        </a:p>
      </dgm:t>
    </dgm:pt>
    <dgm:pt modelId="{F16E5183-D715-4960-A3F2-381150E6737B}" type="sibTrans" cxnId="{8D4CE0FF-F13D-42DA-8A32-EED4D9F26E3A}">
      <dgm:prSet/>
      <dgm:spPr/>
      <dgm:t>
        <a:bodyPr/>
        <a:lstStyle/>
        <a:p>
          <a:endParaRPr lang="ru-RU"/>
        </a:p>
      </dgm:t>
    </dgm:pt>
    <dgm:pt modelId="{0A429AF9-FB88-4DF7-A88E-B83D2BCCB3BB}">
      <dgm:prSet phldrT="[Текст]"/>
      <dgm:spPr/>
      <dgm:t>
        <a:bodyPr/>
        <a:lstStyle/>
        <a:p>
          <a:r>
            <a:rPr lang="ru-RU" dirty="0" smtClean="0"/>
            <a:t>Ассоциация молодых педагогов Красноярского края</a:t>
          </a:r>
          <a:endParaRPr lang="ru-RU" dirty="0"/>
        </a:p>
      </dgm:t>
    </dgm:pt>
    <dgm:pt modelId="{2CF0B481-5E37-4B1F-9031-BC623C816C80}" type="parTrans" cxnId="{2E94C8BB-804B-44B8-B026-9AA3016817A0}">
      <dgm:prSet/>
      <dgm:spPr/>
      <dgm:t>
        <a:bodyPr/>
        <a:lstStyle/>
        <a:p>
          <a:endParaRPr lang="ru-RU"/>
        </a:p>
      </dgm:t>
    </dgm:pt>
    <dgm:pt modelId="{F97607C9-FF21-43A5-A1AE-807163C355C6}" type="sibTrans" cxnId="{2E94C8BB-804B-44B8-B026-9AA3016817A0}">
      <dgm:prSet/>
      <dgm:spPr/>
      <dgm:t>
        <a:bodyPr/>
        <a:lstStyle/>
        <a:p>
          <a:endParaRPr lang="ru-RU"/>
        </a:p>
      </dgm:t>
    </dgm:pt>
    <dgm:pt modelId="{F884397B-0BA6-4D44-A4E0-68FCE2FB777A}">
      <dgm:prSet phldrT="[Текст]"/>
      <dgm:spPr/>
      <dgm:t>
        <a:bodyPr/>
        <a:lstStyle/>
        <a:p>
          <a:r>
            <a:rPr lang="ru-RU" dirty="0" smtClean="0"/>
            <a:t> члены первичной организации Ермаковского района</a:t>
          </a:r>
          <a:endParaRPr lang="ru-RU" dirty="0"/>
        </a:p>
      </dgm:t>
    </dgm:pt>
    <dgm:pt modelId="{4768C5B9-8303-4F26-A4D5-D2BD6541C396}" type="parTrans" cxnId="{29084186-F47E-4378-84BC-A6104F9BC0CB}">
      <dgm:prSet/>
      <dgm:spPr/>
      <dgm:t>
        <a:bodyPr/>
        <a:lstStyle/>
        <a:p>
          <a:endParaRPr lang="ru-RU"/>
        </a:p>
      </dgm:t>
    </dgm:pt>
    <dgm:pt modelId="{F8C8FD84-C353-47DE-A543-C745373F3DB7}" type="sibTrans" cxnId="{29084186-F47E-4378-84BC-A6104F9BC0CB}">
      <dgm:prSet/>
      <dgm:spPr/>
      <dgm:t>
        <a:bodyPr/>
        <a:lstStyle/>
        <a:p>
          <a:endParaRPr lang="ru-RU"/>
        </a:p>
      </dgm:t>
    </dgm:pt>
    <dgm:pt modelId="{F541925F-5D6D-48F5-8A73-337B734F32F9}">
      <dgm:prSet phldrT="[Текст]"/>
      <dgm:spPr/>
      <dgm:t>
        <a:bodyPr/>
        <a:lstStyle/>
        <a:p>
          <a:r>
            <a:rPr lang="ru-RU" dirty="0" smtClean="0"/>
            <a:t>Дорожная карта</a:t>
          </a:r>
          <a:endParaRPr lang="ru-RU" dirty="0"/>
        </a:p>
      </dgm:t>
    </dgm:pt>
    <dgm:pt modelId="{54B9E212-AC20-4CD3-A024-87390FEF69AB}" type="parTrans" cxnId="{35DBB0B2-2CD9-4E4F-BF4E-9D340D74B014}">
      <dgm:prSet/>
      <dgm:spPr/>
      <dgm:t>
        <a:bodyPr/>
        <a:lstStyle/>
        <a:p>
          <a:endParaRPr lang="ru-RU"/>
        </a:p>
      </dgm:t>
    </dgm:pt>
    <dgm:pt modelId="{F6ED2864-5DD4-406D-9B9B-0EFB8717AF35}" type="sibTrans" cxnId="{35DBB0B2-2CD9-4E4F-BF4E-9D340D74B014}">
      <dgm:prSet/>
      <dgm:spPr/>
      <dgm:t>
        <a:bodyPr/>
        <a:lstStyle/>
        <a:p>
          <a:endParaRPr lang="ru-RU"/>
        </a:p>
      </dgm:t>
    </dgm:pt>
    <dgm:pt modelId="{65291985-0036-4122-8BFF-52D4C501C94C}">
      <dgm:prSet phldrT="[Текст]"/>
      <dgm:spPr/>
      <dgm:t>
        <a:bodyPr/>
        <a:lstStyle/>
        <a:p>
          <a:r>
            <a:rPr lang="ru-RU" dirty="0" smtClean="0"/>
            <a:t>Система наставничества</a:t>
          </a:r>
          <a:endParaRPr lang="ru-RU" dirty="0"/>
        </a:p>
      </dgm:t>
    </dgm:pt>
    <dgm:pt modelId="{4A4A1031-1662-4677-B44B-09DB67275CC5}" type="parTrans" cxnId="{8498ABD6-FA1F-4D35-9A01-EB1A86A0483B}">
      <dgm:prSet/>
      <dgm:spPr/>
      <dgm:t>
        <a:bodyPr/>
        <a:lstStyle/>
        <a:p>
          <a:endParaRPr lang="ru-RU"/>
        </a:p>
      </dgm:t>
    </dgm:pt>
    <dgm:pt modelId="{F869A07B-CB8E-479F-9428-67A0BF2EAEEB}" type="sibTrans" cxnId="{8498ABD6-FA1F-4D35-9A01-EB1A86A0483B}">
      <dgm:prSet/>
      <dgm:spPr/>
      <dgm:t>
        <a:bodyPr/>
        <a:lstStyle/>
        <a:p>
          <a:endParaRPr lang="ru-RU"/>
        </a:p>
      </dgm:t>
    </dgm:pt>
    <dgm:pt modelId="{F53774F0-C6E9-48A5-A01B-CBA3F1600B10}">
      <dgm:prSet phldrT="[Текст]"/>
      <dgm:spPr/>
      <dgm:t>
        <a:bodyPr/>
        <a:lstStyle/>
        <a:p>
          <a:r>
            <a:rPr lang="ru-RU" dirty="0" smtClean="0"/>
            <a:t>РАОП</a:t>
          </a:r>
          <a:endParaRPr lang="ru-RU" dirty="0"/>
        </a:p>
      </dgm:t>
    </dgm:pt>
    <dgm:pt modelId="{66CEFBEC-E190-49FA-A088-6A7C0C086D2D}" type="parTrans" cxnId="{332764AF-0AA8-44DF-A6C2-B1D5E5181E5B}">
      <dgm:prSet/>
      <dgm:spPr/>
      <dgm:t>
        <a:bodyPr/>
        <a:lstStyle/>
        <a:p>
          <a:endParaRPr lang="ru-RU"/>
        </a:p>
      </dgm:t>
    </dgm:pt>
    <dgm:pt modelId="{9370014D-DE86-4BCC-A26C-01F594017FAE}" type="sibTrans" cxnId="{332764AF-0AA8-44DF-A6C2-B1D5E5181E5B}">
      <dgm:prSet/>
      <dgm:spPr/>
      <dgm:t>
        <a:bodyPr/>
        <a:lstStyle/>
        <a:p>
          <a:endParaRPr lang="ru-RU"/>
        </a:p>
      </dgm:t>
    </dgm:pt>
    <dgm:pt modelId="{3D6C6EAA-3750-4FEE-8C0D-D0E85C1CEEC8}">
      <dgm:prSet phldrT="[Текст]"/>
      <dgm:spPr/>
      <dgm:t>
        <a:bodyPr/>
        <a:lstStyle/>
        <a:p>
          <a:r>
            <a:rPr lang="ru-RU" dirty="0" smtClean="0"/>
            <a:t>Система профессиональных состязаний по развитию </a:t>
          </a:r>
          <a:r>
            <a:rPr lang="ru-RU" dirty="0" err="1" smtClean="0"/>
            <a:t>метапредметных</a:t>
          </a:r>
          <a:r>
            <a:rPr lang="ru-RU" dirty="0" smtClean="0"/>
            <a:t> компетентностей: «критическое мышление», «дизайн мышления», «</a:t>
          </a:r>
          <a:r>
            <a:rPr lang="ru-RU" dirty="0" err="1" smtClean="0"/>
            <a:t>режиссирование</a:t>
          </a:r>
          <a:r>
            <a:rPr lang="ru-RU" dirty="0" smtClean="0"/>
            <a:t> педагогического вызова», «</a:t>
          </a:r>
          <a:r>
            <a:rPr lang="ru-RU" dirty="0" err="1" smtClean="0"/>
            <a:t>командодействие</a:t>
          </a:r>
          <a:r>
            <a:rPr lang="ru-RU" dirty="0" smtClean="0"/>
            <a:t>»</a:t>
          </a:r>
          <a:endParaRPr lang="ru-RU" dirty="0"/>
        </a:p>
      </dgm:t>
    </dgm:pt>
    <dgm:pt modelId="{A305CE83-B530-427E-BECE-F5C8E4C048D6}" type="parTrans" cxnId="{973AAC97-8207-456B-99CA-5FEA6B144F24}">
      <dgm:prSet/>
      <dgm:spPr/>
      <dgm:t>
        <a:bodyPr/>
        <a:lstStyle/>
        <a:p>
          <a:endParaRPr lang="ru-RU"/>
        </a:p>
      </dgm:t>
    </dgm:pt>
    <dgm:pt modelId="{523649A6-007C-4B02-B36F-CB53F1905A3F}" type="sibTrans" cxnId="{973AAC97-8207-456B-99CA-5FEA6B144F24}">
      <dgm:prSet/>
      <dgm:spPr/>
      <dgm:t>
        <a:bodyPr/>
        <a:lstStyle/>
        <a:p>
          <a:endParaRPr lang="ru-RU"/>
        </a:p>
      </dgm:t>
    </dgm:pt>
    <dgm:pt modelId="{6882BAF0-0972-4720-B5F0-7DA0F25B45B5}" type="pres">
      <dgm:prSet presAssocID="{7EB3A7CF-EEC6-41AE-A1D2-7C0CCAC1EE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F3C7A-21EF-4D87-8CE9-4EED5A7BB4F8}" type="pres">
      <dgm:prSet presAssocID="{CD3A1EFD-A2BB-413C-AAC4-98496BB97C85}" presName="composite" presStyleCnt="0"/>
      <dgm:spPr/>
    </dgm:pt>
    <dgm:pt modelId="{554BF8DE-426E-4151-92A3-822B35848DC0}" type="pres">
      <dgm:prSet presAssocID="{CD3A1EFD-A2BB-413C-AAC4-98496BB97C8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521E-2D79-4239-9018-A38DE0B1ADF1}" type="pres">
      <dgm:prSet presAssocID="{CD3A1EFD-A2BB-413C-AAC4-98496BB97C8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B746-9011-465B-B3F2-906EF25B53E0}" type="pres">
      <dgm:prSet presAssocID="{078EFAA3-AC9B-4FE9-B03B-E67FEA9EBD52}" presName="sp" presStyleCnt="0"/>
      <dgm:spPr/>
    </dgm:pt>
    <dgm:pt modelId="{CAAF949C-0EB0-49F0-8448-2094BBE43389}" type="pres">
      <dgm:prSet presAssocID="{3F67EFBB-8174-413A-B1E1-776FE76FC2D3}" presName="composite" presStyleCnt="0"/>
      <dgm:spPr/>
    </dgm:pt>
    <dgm:pt modelId="{B53012EB-3793-4F4D-BAD4-ABC5707FCA2B}" type="pres">
      <dgm:prSet presAssocID="{3F67EFBB-8174-413A-B1E1-776FE76FC2D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B177-8D88-4604-8496-EB36884DF753}" type="pres">
      <dgm:prSet presAssocID="{3F67EFBB-8174-413A-B1E1-776FE76FC2D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66E80-53A1-4C7B-8F0B-5FF9FCF2DA10}" type="presOf" srcId="{7EB3A7CF-EEC6-41AE-A1D2-7C0CCAC1EEAE}" destId="{6882BAF0-0972-4720-B5F0-7DA0F25B45B5}" srcOrd="0" destOrd="0" presId="urn:microsoft.com/office/officeart/2005/8/layout/chevron2"/>
    <dgm:cxn modelId="{F1CC1376-AAC8-47A6-B880-50849C5997F2}" type="presOf" srcId="{F884397B-0BA6-4D44-A4E0-68FCE2FB777A}" destId="{21B5B177-8D88-4604-8496-EB36884DF753}" srcOrd="0" destOrd="2" presId="urn:microsoft.com/office/officeart/2005/8/layout/chevron2"/>
    <dgm:cxn modelId="{44D1E8AE-D880-4EC9-84D9-26E45C26F25A}" type="presOf" srcId="{3D6C6EAA-3750-4FEE-8C0D-D0E85C1CEEC8}" destId="{21B5B177-8D88-4604-8496-EB36884DF753}" srcOrd="0" destOrd="1" presId="urn:microsoft.com/office/officeart/2005/8/layout/chevron2"/>
    <dgm:cxn modelId="{6834A188-0B66-45CB-B4FC-F5F71D0659C4}" srcId="{7EB3A7CF-EEC6-41AE-A1D2-7C0CCAC1EEAE}" destId="{CD3A1EFD-A2BB-413C-AAC4-98496BB97C85}" srcOrd="0" destOrd="0" parTransId="{DBCF4686-EE73-4E39-ABD7-96870CE4EDDE}" sibTransId="{078EFAA3-AC9B-4FE9-B03B-E67FEA9EBD52}"/>
    <dgm:cxn modelId="{6ABF815C-424F-408A-83FE-352A3D489675}" type="presOf" srcId="{1448E97D-6A5C-41DD-9D44-76B6549A3BD2}" destId="{7EBE521E-2D79-4239-9018-A38DE0B1ADF1}" srcOrd="0" destOrd="0" presId="urn:microsoft.com/office/officeart/2005/8/layout/chevron2"/>
    <dgm:cxn modelId="{29084186-F47E-4378-84BC-A6104F9BC0CB}" srcId="{3F67EFBB-8174-413A-B1E1-776FE76FC2D3}" destId="{F884397B-0BA6-4D44-A4E0-68FCE2FB777A}" srcOrd="2" destOrd="0" parTransId="{4768C5B9-8303-4F26-A4D5-D2BD6541C396}" sibTransId="{F8C8FD84-C353-47DE-A543-C745373F3DB7}"/>
    <dgm:cxn modelId="{2E94C8BB-804B-44B8-B026-9AA3016817A0}" srcId="{3F67EFBB-8174-413A-B1E1-776FE76FC2D3}" destId="{0A429AF9-FB88-4DF7-A88E-B83D2BCCB3BB}" srcOrd="0" destOrd="0" parTransId="{2CF0B481-5E37-4B1F-9031-BC623C816C80}" sibTransId="{F97607C9-FF21-43A5-A1AE-807163C355C6}"/>
    <dgm:cxn modelId="{742DBCE9-3FE6-4CDD-ABDA-CC0BE0769CF4}" type="presOf" srcId="{3F67EFBB-8174-413A-B1E1-776FE76FC2D3}" destId="{B53012EB-3793-4F4D-BAD4-ABC5707FCA2B}" srcOrd="0" destOrd="0" presId="urn:microsoft.com/office/officeart/2005/8/layout/chevron2"/>
    <dgm:cxn modelId="{8D4CE0FF-F13D-42DA-8A32-EED4D9F26E3A}" srcId="{7EB3A7CF-EEC6-41AE-A1D2-7C0CCAC1EEAE}" destId="{3F67EFBB-8174-413A-B1E1-776FE76FC2D3}" srcOrd="1" destOrd="0" parTransId="{6676CA1E-EB29-47F7-BEBC-8D1186BE9F91}" sibTransId="{F16E5183-D715-4960-A3F2-381150E6737B}"/>
    <dgm:cxn modelId="{F290D2CF-C202-4FAB-97CE-9A9689F21CFC}" srcId="{CD3A1EFD-A2BB-413C-AAC4-98496BB97C85}" destId="{8D396B04-1792-46C0-9206-277BECE10FBE}" srcOrd="2" destOrd="0" parTransId="{809CA7CD-05F5-42DD-9756-929AB1836B1E}" sibTransId="{6D887DE8-39B7-4103-B04E-DBB7A26D74DF}"/>
    <dgm:cxn modelId="{BC08638D-B8EF-4AD5-9124-162181B99356}" type="presOf" srcId="{CD3A1EFD-A2BB-413C-AAC4-98496BB97C85}" destId="{554BF8DE-426E-4151-92A3-822B35848DC0}" srcOrd="0" destOrd="0" presId="urn:microsoft.com/office/officeart/2005/8/layout/chevron2"/>
    <dgm:cxn modelId="{35DBB0B2-2CD9-4E4F-BF4E-9D340D74B014}" srcId="{CD3A1EFD-A2BB-413C-AAC4-98496BB97C85}" destId="{F541925F-5D6D-48F5-8A73-337B734F32F9}" srcOrd="1" destOrd="0" parTransId="{54B9E212-AC20-4CD3-A024-87390FEF69AB}" sibTransId="{F6ED2864-5DD4-406D-9B9B-0EFB8717AF35}"/>
    <dgm:cxn modelId="{332764AF-0AA8-44DF-A6C2-B1D5E5181E5B}" srcId="{CD3A1EFD-A2BB-413C-AAC4-98496BB97C85}" destId="{F53774F0-C6E9-48A5-A01B-CBA3F1600B10}" srcOrd="3" destOrd="0" parTransId="{66CEFBEC-E190-49FA-A088-6A7C0C086D2D}" sibTransId="{9370014D-DE86-4BCC-A26C-01F594017FAE}"/>
    <dgm:cxn modelId="{A031B1AD-1770-47A2-AF4B-AF1AED77B87D}" srcId="{CD3A1EFD-A2BB-413C-AAC4-98496BB97C85}" destId="{1448E97D-6A5C-41DD-9D44-76B6549A3BD2}" srcOrd="0" destOrd="0" parTransId="{8E8EFBB3-27F8-42C9-95C2-8996E266815B}" sibTransId="{3197730D-239E-49D1-841A-6EB428D2B2B8}"/>
    <dgm:cxn modelId="{8498ABD6-FA1F-4D35-9A01-EB1A86A0483B}" srcId="{CD3A1EFD-A2BB-413C-AAC4-98496BB97C85}" destId="{65291985-0036-4122-8BFF-52D4C501C94C}" srcOrd="4" destOrd="0" parTransId="{4A4A1031-1662-4677-B44B-09DB67275CC5}" sibTransId="{F869A07B-CB8E-479F-9428-67A0BF2EAEEB}"/>
    <dgm:cxn modelId="{38F50DD1-0A68-42D2-9D5F-E6A7015E2862}" type="presOf" srcId="{0A429AF9-FB88-4DF7-A88E-B83D2BCCB3BB}" destId="{21B5B177-8D88-4604-8496-EB36884DF753}" srcOrd="0" destOrd="0" presId="urn:microsoft.com/office/officeart/2005/8/layout/chevron2"/>
    <dgm:cxn modelId="{F9965501-BA59-4BA6-850F-EB8E74C1436F}" type="presOf" srcId="{65291985-0036-4122-8BFF-52D4C501C94C}" destId="{7EBE521E-2D79-4239-9018-A38DE0B1ADF1}" srcOrd="0" destOrd="4" presId="urn:microsoft.com/office/officeart/2005/8/layout/chevron2"/>
    <dgm:cxn modelId="{7906FEC3-8AE5-4B1E-BB1C-86E8B68FBED8}" type="presOf" srcId="{8D396B04-1792-46C0-9206-277BECE10FBE}" destId="{7EBE521E-2D79-4239-9018-A38DE0B1ADF1}" srcOrd="0" destOrd="2" presId="urn:microsoft.com/office/officeart/2005/8/layout/chevron2"/>
    <dgm:cxn modelId="{973AAC97-8207-456B-99CA-5FEA6B144F24}" srcId="{3F67EFBB-8174-413A-B1E1-776FE76FC2D3}" destId="{3D6C6EAA-3750-4FEE-8C0D-D0E85C1CEEC8}" srcOrd="1" destOrd="0" parTransId="{A305CE83-B530-427E-BECE-F5C8E4C048D6}" sibTransId="{523649A6-007C-4B02-B36F-CB53F1905A3F}"/>
    <dgm:cxn modelId="{5BA1CD0E-F447-460B-9C38-0B60FC4D49E4}" type="presOf" srcId="{F541925F-5D6D-48F5-8A73-337B734F32F9}" destId="{7EBE521E-2D79-4239-9018-A38DE0B1ADF1}" srcOrd="0" destOrd="1" presId="urn:microsoft.com/office/officeart/2005/8/layout/chevron2"/>
    <dgm:cxn modelId="{0A121AE1-2A57-4FD1-8CBE-87392343A4D7}" type="presOf" srcId="{F53774F0-C6E9-48A5-A01B-CBA3F1600B10}" destId="{7EBE521E-2D79-4239-9018-A38DE0B1ADF1}" srcOrd="0" destOrd="3" presId="urn:microsoft.com/office/officeart/2005/8/layout/chevron2"/>
    <dgm:cxn modelId="{F13114C1-7003-43F4-BCB1-8E47128EC5A9}" type="presParOf" srcId="{6882BAF0-0972-4720-B5F0-7DA0F25B45B5}" destId="{554F3C7A-21EF-4D87-8CE9-4EED5A7BB4F8}" srcOrd="0" destOrd="0" presId="urn:microsoft.com/office/officeart/2005/8/layout/chevron2"/>
    <dgm:cxn modelId="{94D38FE2-EDB0-4F3A-8CBD-E5D6F0E2515D}" type="presParOf" srcId="{554F3C7A-21EF-4D87-8CE9-4EED5A7BB4F8}" destId="{554BF8DE-426E-4151-92A3-822B35848DC0}" srcOrd="0" destOrd="0" presId="urn:microsoft.com/office/officeart/2005/8/layout/chevron2"/>
    <dgm:cxn modelId="{AEDA9774-138A-4015-9F12-D40CFD4E8E15}" type="presParOf" srcId="{554F3C7A-21EF-4D87-8CE9-4EED5A7BB4F8}" destId="{7EBE521E-2D79-4239-9018-A38DE0B1ADF1}" srcOrd="1" destOrd="0" presId="urn:microsoft.com/office/officeart/2005/8/layout/chevron2"/>
    <dgm:cxn modelId="{E8EEB20F-FE30-40D7-B42C-15185C17C279}" type="presParOf" srcId="{6882BAF0-0972-4720-B5F0-7DA0F25B45B5}" destId="{8C0DB746-9011-465B-B3F2-906EF25B53E0}" srcOrd="1" destOrd="0" presId="urn:microsoft.com/office/officeart/2005/8/layout/chevron2"/>
    <dgm:cxn modelId="{99879341-F793-4631-991B-B8A6C3C04233}" type="presParOf" srcId="{6882BAF0-0972-4720-B5F0-7DA0F25B45B5}" destId="{CAAF949C-0EB0-49F0-8448-2094BBE43389}" srcOrd="2" destOrd="0" presId="urn:microsoft.com/office/officeart/2005/8/layout/chevron2"/>
    <dgm:cxn modelId="{995FAB3B-B1E8-43D4-8C08-37E00A08041C}" type="presParOf" srcId="{CAAF949C-0EB0-49F0-8448-2094BBE43389}" destId="{B53012EB-3793-4F4D-BAD4-ABC5707FCA2B}" srcOrd="0" destOrd="0" presId="urn:microsoft.com/office/officeart/2005/8/layout/chevron2"/>
    <dgm:cxn modelId="{5FAFFCB0-5869-46ED-B7B6-9C84FE9CE12A}" type="presParOf" srcId="{CAAF949C-0EB0-49F0-8448-2094BBE43389}" destId="{21B5B177-8D88-4604-8496-EB36884DF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3A7CF-EEC6-41AE-A1D2-7C0CCAC1EE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7EFBB-8174-413A-B1E1-776FE76FC2D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Инклюзивное образование</a:t>
          </a:r>
          <a:endParaRPr lang="ru-RU" dirty="0"/>
        </a:p>
      </dgm:t>
    </dgm:pt>
    <dgm:pt modelId="{6676CA1E-EB29-47F7-BEBC-8D1186BE9F91}" type="parTrans" cxnId="{8D4CE0FF-F13D-42DA-8A32-EED4D9F26E3A}">
      <dgm:prSet/>
      <dgm:spPr/>
      <dgm:t>
        <a:bodyPr/>
        <a:lstStyle/>
        <a:p>
          <a:endParaRPr lang="ru-RU"/>
        </a:p>
      </dgm:t>
    </dgm:pt>
    <dgm:pt modelId="{F16E5183-D715-4960-A3F2-381150E6737B}" type="sibTrans" cxnId="{8D4CE0FF-F13D-42DA-8A32-EED4D9F26E3A}">
      <dgm:prSet/>
      <dgm:spPr/>
      <dgm:t>
        <a:bodyPr/>
        <a:lstStyle/>
        <a:p>
          <a:endParaRPr lang="ru-RU"/>
        </a:p>
      </dgm:t>
    </dgm:pt>
    <dgm:pt modelId="{0A429AF9-FB88-4DF7-A88E-B83D2BCCB3BB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2CF0B481-5E37-4B1F-9031-BC623C816C80}" type="parTrans" cxnId="{2E94C8BB-804B-44B8-B026-9AA3016817A0}">
      <dgm:prSet/>
      <dgm:spPr/>
      <dgm:t>
        <a:bodyPr/>
        <a:lstStyle/>
        <a:p>
          <a:endParaRPr lang="ru-RU"/>
        </a:p>
      </dgm:t>
    </dgm:pt>
    <dgm:pt modelId="{F97607C9-FF21-43A5-A1AE-807163C355C6}" type="sibTrans" cxnId="{2E94C8BB-804B-44B8-B026-9AA3016817A0}">
      <dgm:prSet/>
      <dgm:spPr/>
      <dgm:t>
        <a:bodyPr/>
        <a:lstStyle/>
        <a:p>
          <a:endParaRPr lang="ru-RU"/>
        </a:p>
      </dgm:t>
    </dgm:pt>
    <dgm:pt modelId="{F884397B-0BA6-4D44-A4E0-68FCE2FB777A}">
      <dgm:prSet phldrT="[Текст]"/>
      <dgm:spPr/>
      <dgm:t>
        <a:bodyPr/>
        <a:lstStyle/>
        <a:p>
          <a:r>
            <a:rPr lang="ru-RU" dirty="0" smtClean="0"/>
            <a:t>Программно-методическое обеспечение.</a:t>
          </a:r>
          <a:endParaRPr lang="ru-RU" dirty="0"/>
        </a:p>
      </dgm:t>
    </dgm:pt>
    <dgm:pt modelId="{4768C5B9-8303-4F26-A4D5-D2BD6541C396}" type="parTrans" cxnId="{29084186-F47E-4378-84BC-A6104F9BC0CB}">
      <dgm:prSet/>
      <dgm:spPr/>
      <dgm:t>
        <a:bodyPr/>
        <a:lstStyle/>
        <a:p>
          <a:endParaRPr lang="ru-RU"/>
        </a:p>
      </dgm:t>
    </dgm:pt>
    <dgm:pt modelId="{F8C8FD84-C353-47DE-A543-C745373F3DB7}" type="sibTrans" cxnId="{29084186-F47E-4378-84BC-A6104F9BC0CB}">
      <dgm:prSet/>
      <dgm:spPr/>
      <dgm:t>
        <a:bodyPr/>
        <a:lstStyle/>
        <a:p>
          <a:endParaRPr lang="ru-RU"/>
        </a:p>
      </dgm:t>
    </dgm:pt>
    <dgm:pt modelId="{83ECF8E8-FC31-4F8F-81C5-94C4DE38005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Региональная инновационная площадка</a:t>
          </a:r>
          <a:endParaRPr lang="ru-RU" dirty="0"/>
        </a:p>
      </dgm:t>
    </dgm:pt>
    <dgm:pt modelId="{63DA8D2A-FC5D-43FC-87A7-2E8688A44803}" type="parTrans" cxnId="{FE3E693D-808D-437B-A82C-1D8FCC5EB883}">
      <dgm:prSet/>
      <dgm:spPr/>
      <dgm:t>
        <a:bodyPr/>
        <a:lstStyle/>
        <a:p>
          <a:endParaRPr lang="ru-RU"/>
        </a:p>
      </dgm:t>
    </dgm:pt>
    <dgm:pt modelId="{037C69FF-FFDF-41E7-B238-42E6FC77AFF2}" type="sibTrans" cxnId="{FE3E693D-808D-437B-A82C-1D8FCC5EB883}">
      <dgm:prSet/>
      <dgm:spPr/>
      <dgm:t>
        <a:bodyPr/>
        <a:lstStyle/>
        <a:p>
          <a:endParaRPr lang="ru-RU"/>
        </a:p>
      </dgm:t>
    </dgm:pt>
    <dgm:pt modelId="{EFF51D50-EE4F-48C3-928E-D04FA16CD530}">
      <dgm:prSet phldrT="[Текст]"/>
      <dgm:spPr/>
      <dgm:t>
        <a:bodyPr/>
        <a:lstStyle/>
        <a:p>
          <a:r>
            <a:rPr lang="ru-RU" dirty="0" smtClean="0"/>
            <a:t>Проектная команда</a:t>
          </a:r>
          <a:endParaRPr lang="ru-RU" dirty="0"/>
        </a:p>
      </dgm:t>
    </dgm:pt>
    <dgm:pt modelId="{62D0BD9B-EDA0-4481-B962-F85A7211313D}" type="parTrans" cxnId="{3403489B-3B77-4A14-BBE5-E108940D036D}">
      <dgm:prSet/>
      <dgm:spPr/>
      <dgm:t>
        <a:bodyPr/>
        <a:lstStyle/>
        <a:p>
          <a:endParaRPr lang="ru-RU"/>
        </a:p>
      </dgm:t>
    </dgm:pt>
    <dgm:pt modelId="{67C7FA3C-56A3-44C2-9C04-019169267F8E}" type="sibTrans" cxnId="{3403489B-3B77-4A14-BBE5-E108940D036D}">
      <dgm:prSet/>
      <dgm:spPr/>
      <dgm:t>
        <a:bodyPr/>
        <a:lstStyle/>
        <a:p>
          <a:endParaRPr lang="ru-RU"/>
        </a:p>
      </dgm:t>
    </dgm:pt>
    <dgm:pt modelId="{D15FAD35-61E8-4306-9C72-1B2FA6D965CF}">
      <dgm:prSet phldrT="[Текст]"/>
      <dgm:spPr/>
      <dgm:t>
        <a:bodyPr/>
        <a:lstStyle/>
        <a:p>
          <a:r>
            <a:rPr lang="ru-RU" dirty="0" smtClean="0"/>
            <a:t>Модель инклюзии</a:t>
          </a:r>
          <a:endParaRPr lang="ru-RU" dirty="0"/>
        </a:p>
      </dgm:t>
    </dgm:pt>
    <dgm:pt modelId="{5169931A-FF5F-467A-BC73-DD7BDB2C9440}" type="parTrans" cxnId="{00F2BDB2-9414-45DE-9979-DF68DAE952A5}">
      <dgm:prSet/>
      <dgm:spPr/>
      <dgm:t>
        <a:bodyPr/>
        <a:lstStyle/>
        <a:p>
          <a:endParaRPr lang="ru-RU"/>
        </a:p>
      </dgm:t>
    </dgm:pt>
    <dgm:pt modelId="{063C1CB7-03C3-4BB4-B04A-253EEA54F6D4}" type="sibTrans" cxnId="{00F2BDB2-9414-45DE-9979-DF68DAE952A5}">
      <dgm:prSet/>
      <dgm:spPr/>
      <dgm:t>
        <a:bodyPr/>
        <a:lstStyle/>
        <a:p>
          <a:endParaRPr lang="ru-RU"/>
        </a:p>
      </dgm:t>
    </dgm:pt>
    <dgm:pt modelId="{36AB88C2-4ABF-48DE-8613-C803316823E6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64BBD54A-9C5B-4D70-BA3D-8187F2C6465C}" type="parTrans" cxnId="{7A9F9268-9414-4CB8-BB44-04F5E6C8493E}">
      <dgm:prSet/>
      <dgm:spPr/>
      <dgm:t>
        <a:bodyPr/>
        <a:lstStyle/>
        <a:p>
          <a:endParaRPr lang="ru-RU"/>
        </a:p>
      </dgm:t>
    </dgm:pt>
    <dgm:pt modelId="{CA944D4A-8FB6-42E1-9857-38672AA6D4ED}" type="sibTrans" cxnId="{7A9F9268-9414-4CB8-BB44-04F5E6C8493E}">
      <dgm:prSet/>
      <dgm:spPr/>
      <dgm:t>
        <a:bodyPr/>
        <a:lstStyle/>
        <a:p>
          <a:endParaRPr lang="ru-RU"/>
        </a:p>
      </dgm:t>
    </dgm:pt>
    <dgm:pt modelId="{8F805766-7117-4547-BD1D-270D4BA6DBF5}">
      <dgm:prSet phldrT="[Текст]"/>
      <dgm:spPr/>
      <dgm:t>
        <a:bodyPr/>
        <a:lstStyle/>
        <a:p>
          <a:r>
            <a:rPr lang="ru-RU" dirty="0" smtClean="0"/>
            <a:t>Создание и внедрение образовательных платформ на основе  модулей </a:t>
          </a:r>
          <a:r>
            <a:rPr lang="en-US" dirty="0" smtClean="0"/>
            <a:t>STEM -</a:t>
          </a:r>
          <a:r>
            <a:rPr lang="ru-RU" dirty="0" smtClean="0"/>
            <a:t>образования</a:t>
          </a:r>
          <a:endParaRPr lang="ru-RU" dirty="0"/>
        </a:p>
      </dgm:t>
    </dgm:pt>
    <dgm:pt modelId="{58786A02-618A-4FF6-BAAF-88A37E7349BF}" type="parTrans" cxnId="{DA21DD05-609A-4F58-902D-C38A96A7F2BB}">
      <dgm:prSet/>
      <dgm:spPr/>
      <dgm:t>
        <a:bodyPr/>
        <a:lstStyle/>
        <a:p>
          <a:endParaRPr lang="ru-RU"/>
        </a:p>
      </dgm:t>
    </dgm:pt>
    <dgm:pt modelId="{29FD69B5-8E63-424F-A535-1F42A221ABCA}" type="sibTrans" cxnId="{DA21DD05-609A-4F58-902D-C38A96A7F2BB}">
      <dgm:prSet/>
      <dgm:spPr/>
      <dgm:t>
        <a:bodyPr/>
        <a:lstStyle/>
        <a:p>
          <a:endParaRPr lang="ru-RU"/>
        </a:p>
      </dgm:t>
    </dgm:pt>
    <dgm:pt modelId="{6882BAF0-0972-4720-B5F0-7DA0F25B45B5}" type="pres">
      <dgm:prSet presAssocID="{7EB3A7CF-EEC6-41AE-A1D2-7C0CCAC1EE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F949C-0EB0-49F0-8448-2094BBE43389}" type="pres">
      <dgm:prSet presAssocID="{3F67EFBB-8174-413A-B1E1-776FE76FC2D3}" presName="composite" presStyleCnt="0"/>
      <dgm:spPr/>
    </dgm:pt>
    <dgm:pt modelId="{B53012EB-3793-4F4D-BAD4-ABC5707FCA2B}" type="pres">
      <dgm:prSet presAssocID="{3F67EFBB-8174-413A-B1E1-776FE76FC2D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B177-8D88-4604-8496-EB36884DF753}" type="pres">
      <dgm:prSet presAssocID="{3F67EFBB-8174-413A-B1E1-776FE76FC2D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1A5C7-F13B-45BA-A354-D8BA2EE9B0EE}" type="pres">
      <dgm:prSet presAssocID="{F16E5183-D715-4960-A3F2-381150E6737B}" presName="sp" presStyleCnt="0"/>
      <dgm:spPr/>
    </dgm:pt>
    <dgm:pt modelId="{4CFD3C29-C134-4879-928B-FACB07C89A5F}" type="pres">
      <dgm:prSet presAssocID="{83ECF8E8-FC31-4F8F-81C5-94C4DE380052}" presName="composite" presStyleCnt="0"/>
      <dgm:spPr/>
    </dgm:pt>
    <dgm:pt modelId="{57B31417-D9C3-4034-9796-E13D257201FB}" type="pres">
      <dgm:prSet presAssocID="{83ECF8E8-FC31-4F8F-81C5-94C4DE38005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D614-B7CB-43B5-9C48-E0667FEDE54A}" type="pres">
      <dgm:prSet presAssocID="{83ECF8E8-FC31-4F8F-81C5-94C4DE38005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0E03D-0308-46C6-8A40-A28319830D99}" type="presOf" srcId="{3F67EFBB-8174-413A-B1E1-776FE76FC2D3}" destId="{B53012EB-3793-4F4D-BAD4-ABC5707FCA2B}" srcOrd="0" destOrd="0" presId="urn:microsoft.com/office/officeart/2005/8/layout/chevron2"/>
    <dgm:cxn modelId="{C9CC65B1-97BB-4DF0-A6BF-98ABEBF364C5}" type="presOf" srcId="{D15FAD35-61E8-4306-9C72-1B2FA6D965CF}" destId="{21B5B177-8D88-4604-8496-EB36884DF753}" srcOrd="0" destOrd="1" presId="urn:microsoft.com/office/officeart/2005/8/layout/chevron2"/>
    <dgm:cxn modelId="{FE3E693D-808D-437B-A82C-1D8FCC5EB883}" srcId="{7EB3A7CF-EEC6-41AE-A1D2-7C0CCAC1EEAE}" destId="{83ECF8E8-FC31-4F8F-81C5-94C4DE380052}" srcOrd="1" destOrd="0" parTransId="{63DA8D2A-FC5D-43FC-87A7-2E8688A44803}" sibTransId="{037C69FF-FFDF-41E7-B238-42E6FC77AFF2}"/>
    <dgm:cxn modelId="{DB91392B-4789-4316-9AE3-1A1D8BE9BF1E}" type="presOf" srcId="{83ECF8E8-FC31-4F8F-81C5-94C4DE380052}" destId="{57B31417-D9C3-4034-9796-E13D257201FB}" srcOrd="0" destOrd="0" presId="urn:microsoft.com/office/officeart/2005/8/layout/chevron2"/>
    <dgm:cxn modelId="{29084186-F47E-4378-84BC-A6104F9BC0CB}" srcId="{3F67EFBB-8174-413A-B1E1-776FE76FC2D3}" destId="{F884397B-0BA6-4D44-A4E0-68FCE2FB777A}" srcOrd="2" destOrd="0" parTransId="{4768C5B9-8303-4F26-A4D5-D2BD6541C396}" sibTransId="{F8C8FD84-C353-47DE-A543-C745373F3DB7}"/>
    <dgm:cxn modelId="{2E94C8BB-804B-44B8-B026-9AA3016817A0}" srcId="{3F67EFBB-8174-413A-B1E1-776FE76FC2D3}" destId="{0A429AF9-FB88-4DF7-A88E-B83D2BCCB3BB}" srcOrd="0" destOrd="0" parTransId="{2CF0B481-5E37-4B1F-9031-BC623C816C80}" sibTransId="{F97607C9-FF21-43A5-A1AE-807163C355C6}"/>
    <dgm:cxn modelId="{4C3ECE5F-E1F8-4E43-93AB-57DA1BFF18DE}" type="presOf" srcId="{EFF51D50-EE4F-48C3-928E-D04FA16CD530}" destId="{CAB5D614-B7CB-43B5-9C48-E0667FEDE54A}" srcOrd="0" destOrd="0" presId="urn:microsoft.com/office/officeart/2005/8/layout/chevron2"/>
    <dgm:cxn modelId="{24AB9C3B-66A9-43A3-83CC-35833A31BC41}" type="presOf" srcId="{7EB3A7CF-EEC6-41AE-A1D2-7C0CCAC1EEAE}" destId="{6882BAF0-0972-4720-B5F0-7DA0F25B45B5}" srcOrd="0" destOrd="0" presId="urn:microsoft.com/office/officeart/2005/8/layout/chevron2"/>
    <dgm:cxn modelId="{DA21DD05-609A-4F58-902D-C38A96A7F2BB}" srcId="{83ECF8E8-FC31-4F8F-81C5-94C4DE380052}" destId="{8F805766-7117-4547-BD1D-270D4BA6DBF5}" srcOrd="2" destOrd="0" parTransId="{58786A02-618A-4FF6-BAAF-88A37E7349BF}" sibTransId="{29FD69B5-8E63-424F-A535-1F42A221ABCA}"/>
    <dgm:cxn modelId="{8D4CE0FF-F13D-42DA-8A32-EED4D9F26E3A}" srcId="{7EB3A7CF-EEC6-41AE-A1D2-7C0CCAC1EEAE}" destId="{3F67EFBB-8174-413A-B1E1-776FE76FC2D3}" srcOrd="0" destOrd="0" parTransId="{6676CA1E-EB29-47F7-BEBC-8D1186BE9F91}" sibTransId="{F16E5183-D715-4960-A3F2-381150E6737B}"/>
    <dgm:cxn modelId="{16EA4531-4E3E-41E5-A0BE-8B8724E8FE1E}" type="presOf" srcId="{8F805766-7117-4547-BD1D-270D4BA6DBF5}" destId="{CAB5D614-B7CB-43B5-9C48-E0667FEDE54A}" srcOrd="0" destOrd="2" presId="urn:microsoft.com/office/officeart/2005/8/layout/chevron2"/>
    <dgm:cxn modelId="{CB8D22D3-7BA4-4B5C-ABC5-3261EEFE444F}" type="presOf" srcId="{0A429AF9-FB88-4DF7-A88E-B83D2BCCB3BB}" destId="{21B5B177-8D88-4604-8496-EB36884DF753}" srcOrd="0" destOrd="0" presId="urn:microsoft.com/office/officeart/2005/8/layout/chevron2"/>
    <dgm:cxn modelId="{856B8A27-39EA-4A22-88C3-C34FCE22D021}" type="presOf" srcId="{36AB88C2-4ABF-48DE-8613-C803316823E6}" destId="{CAB5D614-B7CB-43B5-9C48-E0667FEDE54A}" srcOrd="0" destOrd="1" presId="urn:microsoft.com/office/officeart/2005/8/layout/chevron2"/>
    <dgm:cxn modelId="{7A9F9268-9414-4CB8-BB44-04F5E6C8493E}" srcId="{83ECF8E8-FC31-4F8F-81C5-94C4DE380052}" destId="{36AB88C2-4ABF-48DE-8613-C803316823E6}" srcOrd="1" destOrd="0" parTransId="{64BBD54A-9C5B-4D70-BA3D-8187F2C6465C}" sibTransId="{CA944D4A-8FB6-42E1-9857-38672AA6D4ED}"/>
    <dgm:cxn modelId="{00F2BDB2-9414-45DE-9979-DF68DAE952A5}" srcId="{3F67EFBB-8174-413A-B1E1-776FE76FC2D3}" destId="{D15FAD35-61E8-4306-9C72-1B2FA6D965CF}" srcOrd="1" destOrd="0" parTransId="{5169931A-FF5F-467A-BC73-DD7BDB2C9440}" sibTransId="{063C1CB7-03C3-4BB4-B04A-253EEA54F6D4}"/>
    <dgm:cxn modelId="{3403489B-3B77-4A14-BBE5-E108940D036D}" srcId="{83ECF8E8-FC31-4F8F-81C5-94C4DE380052}" destId="{EFF51D50-EE4F-48C3-928E-D04FA16CD530}" srcOrd="0" destOrd="0" parTransId="{62D0BD9B-EDA0-4481-B962-F85A7211313D}" sibTransId="{67C7FA3C-56A3-44C2-9C04-019169267F8E}"/>
    <dgm:cxn modelId="{B2B1029F-6C55-4FFB-BB34-80CF4E6CF72E}" type="presOf" srcId="{F884397B-0BA6-4D44-A4E0-68FCE2FB777A}" destId="{21B5B177-8D88-4604-8496-EB36884DF753}" srcOrd="0" destOrd="2" presId="urn:microsoft.com/office/officeart/2005/8/layout/chevron2"/>
    <dgm:cxn modelId="{E6253895-0637-4F98-9C6C-CDE4A26881A3}" type="presParOf" srcId="{6882BAF0-0972-4720-B5F0-7DA0F25B45B5}" destId="{CAAF949C-0EB0-49F0-8448-2094BBE43389}" srcOrd="0" destOrd="0" presId="urn:microsoft.com/office/officeart/2005/8/layout/chevron2"/>
    <dgm:cxn modelId="{80013F1A-BCE5-4813-9309-BB6D72CA5777}" type="presParOf" srcId="{CAAF949C-0EB0-49F0-8448-2094BBE43389}" destId="{B53012EB-3793-4F4D-BAD4-ABC5707FCA2B}" srcOrd="0" destOrd="0" presId="urn:microsoft.com/office/officeart/2005/8/layout/chevron2"/>
    <dgm:cxn modelId="{EA24B859-1AF3-4131-8113-C9D897E76CBD}" type="presParOf" srcId="{CAAF949C-0EB0-49F0-8448-2094BBE43389}" destId="{21B5B177-8D88-4604-8496-EB36884DF753}" srcOrd="1" destOrd="0" presId="urn:microsoft.com/office/officeart/2005/8/layout/chevron2"/>
    <dgm:cxn modelId="{AABE3BE6-97DB-4FFF-8D4D-9813F9BD629C}" type="presParOf" srcId="{6882BAF0-0972-4720-B5F0-7DA0F25B45B5}" destId="{F631A5C7-F13B-45BA-A354-D8BA2EE9B0EE}" srcOrd="1" destOrd="0" presId="urn:microsoft.com/office/officeart/2005/8/layout/chevron2"/>
    <dgm:cxn modelId="{C5E5D282-CD59-421A-A211-706094426A3E}" type="presParOf" srcId="{6882BAF0-0972-4720-B5F0-7DA0F25B45B5}" destId="{4CFD3C29-C134-4879-928B-FACB07C89A5F}" srcOrd="2" destOrd="0" presId="urn:microsoft.com/office/officeart/2005/8/layout/chevron2"/>
    <dgm:cxn modelId="{53A2AF41-16D8-4106-8BF5-DBF2FE90E1D2}" type="presParOf" srcId="{4CFD3C29-C134-4879-928B-FACB07C89A5F}" destId="{57B31417-D9C3-4034-9796-E13D257201FB}" srcOrd="0" destOrd="0" presId="urn:microsoft.com/office/officeart/2005/8/layout/chevron2"/>
    <dgm:cxn modelId="{1EEE42BA-CABD-476A-82B4-2630BEFFA1E7}" type="presParOf" srcId="{4CFD3C29-C134-4879-928B-FACB07C89A5F}" destId="{CAB5D614-B7CB-43B5-9C48-E0667FEDE5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A20B3-193B-48D3-AD19-DE9218199341}">
      <dsp:nvSpPr>
        <dsp:cNvPr id="0" name=""/>
        <dsp:cNvSpPr/>
      </dsp:nvSpPr>
      <dsp:spPr>
        <a:xfrm>
          <a:off x="1576" y="727013"/>
          <a:ext cx="1378810" cy="551524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Педагогические технологии</a:t>
          </a:r>
          <a:endParaRPr lang="ru-RU" sz="1100" kern="1200" dirty="0"/>
        </a:p>
      </dsp:txBody>
      <dsp:txXfrm>
        <a:off x="1576" y="727013"/>
        <a:ext cx="1240929" cy="551524"/>
      </dsp:txXfrm>
    </dsp:sp>
    <dsp:sp modelId="{E84E0BEE-7578-4FBA-B05E-D1ADF32D21A4}">
      <dsp:nvSpPr>
        <dsp:cNvPr id="0" name=""/>
        <dsp:cNvSpPr/>
      </dsp:nvSpPr>
      <dsp:spPr>
        <a:xfrm>
          <a:off x="1104624" y="727013"/>
          <a:ext cx="1378810" cy="55152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Управление на основе данных</a:t>
          </a:r>
          <a:endParaRPr lang="ru-RU" sz="1100" kern="1200" dirty="0"/>
        </a:p>
      </dsp:txBody>
      <dsp:txXfrm>
        <a:off x="1380386" y="727013"/>
        <a:ext cx="827286" cy="551524"/>
      </dsp:txXfrm>
    </dsp:sp>
    <dsp:sp modelId="{0FAFCF60-8781-4247-9AC3-04ABFCC18F17}">
      <dsp:nvSpPr>
        <dsp:cNvPr id="0" name=""/>
        <dsp:cNvSpPr/>
      </dsp:nvSpPr>
      <dsp:spPr>
        <a:xfrm>
          <a:off x="2207673" y="727013"/>
          <a:ext cx="1378810" cy="55152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Уклад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</a:t>
          </a:r>
          <a:endParaRPr lang="ru-RU" sz="1100" kern="1200" dirty="0"/>
        </a:p>
      </dsp:txBody>
      <dsp:txXfrm>
        <a:off x="2483435" y="727013"/>
        <a:ext cx="827286" cy="55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F8DE-426E-4151-92A3-822B35848DC0}">
      <dsp:nvSpPr>
        <dsp:cNvPr id="0" name=""/>
        <dsp:cNvSpPr/>
      </dsp:nvSpPr>
      <dsp:spPr>
        <a:xfrm rot="5400000">
          <a:off x="-259614" y="260992"/>
          <a:ext cx="1730763" cy="121153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Базовая площадка</a:t>
          </a:r>
          <a:endParaRPr lang="ru-RU" sz="1200" kern="1200" dirty="0"/>
        </a:p>
      </dsp:txBody>
      <dsp:txXfrm rot="-5400000">
        <a:off x="1" y="607144"/>
        <a:ext cx="1211534" cy="519229"/>
      </dsp:txXfrm>
    </dsp:sp>
    <dsp:sp modelId="{7EBE521E-2D79-4239-9018-A38DE0B1ADF1}">
      <dsp:nvSpPr>
        <dsp:cNvPr id="0" name=""/>
        <dsp:cNvSpPr/>
      </dsp:nvSpPr>
      <dsp:spPr>
        <a:xfrm rot="5400000">
          <a:off x="3481143" y="-2268230"/>
          <a:ext cx="1124996" cy="566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Проектная команда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Программа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Практики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Курсы повышения квалификации</a:t>
          </a:r>
          <a:endParaRPr lang="ru-RU" sz="1500" kern="1200" dirty="0"/>
        </a:p>
      </dsp:txBody>
      <dsp:txXfrm rot="-5400000">
        <a:off x="1211535" y="56296"/>
        <a:ext cx="5609295" cy="1015160"/>
      </dsp:txXfrm>
    </dsp:sp>
    <dsp:sp modelId="{B53012EB-3793-4F4D-BAD4-ABC5707FCA2B}">
      <dsp:nvSpPr>
        <dsp:cNvPr id="0" name=""/>
        <dsp:cNvSpPr/>
      </dsp:nvSpPr>
      <dsp:spPr>
        <a:xfrm rot="5400000">
          <a:off x="-259614" y="1798984"/>
          <a:ext cx="1730763" cy="121153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Поддержка семей имеющих детей</a:t>
          </a:r>
          <a:endParaRPr lang="ru-RU" sz="1200" kern="1200" dirty="0"/>
        </a:p>
      </dsp:txBody>
      <dsp:txXfrm rot="-5400000">
        <a:off x="1" y="2145136"/>
        <a:ext cx="1211534" cy="519229"/>
      </dsp:txXfrm>
    </dsp:sp>
    <dsp:sp modelId="{21B5B177-8D88-4604-8496-EB36884DF753}">
      <dsp:nvSpPr>
        <dsp:cNvPr id="0" name=""/>
        <dsp:cNvSpPr/>
      </dsp:nvSpPr>
      <dsp:spPr>
        <a:xfrm rot="5400000">
          <a:off x="3481143" y="-730238"/>
          <a:ext cx="1124996" cy="566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Проектная команда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Консультативный пункт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Модель психолого-педагогической методической  и консультационной помощи родителям, имеющих детей.</a:t>
          </a:r>
          <a:endParaRPr lang="ru-RU" sz="1500" kern="1200" dirty="0"/>
        </a:p>
      </dsp:txBody>
      <dsp:txXfrm rot="-5400000">
        <a:off x="1211535" y="1594288"/>
        <a:ext cx="5609295" cy="1015160"/>
      </dsp:txXfrm>
    </dsp:sp>
    <dsp:sp modelId="{57B31417-D9C3-4034-9796-E13D257201FB}">
      <dsp:nvSpPr>
        <dsp:cNvPr id="0" name=""/>
        <dsp:cNvSpPr/>
      </dsp:nvSpPr>
      <dsp:spPr>
        <a:xfrm rot="5400000">
          <a:off x="-259614" y="3336976"/>
          <a:ext cx="1730763" cy="121153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Успех каждого ребенка</a:t>
          </a:r>
          <a:endParaRPr lang="ru-RU" sz="1200" kern="1200" dirty="0"/>
        </a:p>
      </dsp:txBody>
      <dsp:txXfrm rot="-5400000">
        <a:off x="1" y="3683128"/>
        <a:ext cx="1211534" cy="519229"/>
      </dsp:txXfrm>
    </dsp:sp>
    <dsp:sp modelId="{CAB5D614-B7CB-43B5-9C48-E0667FEDE54A}">
      <dsp:nvSpPr>
        <dsp:cNvPr id="0" name=""/>
        <dsp:cNvSpPr/>
      </dsp:nvSpPr>
      <dsp:spPr>
        <a:xfrm rot="5400000">
          <a:off x="3481143" y="807753"/>
          <a:ext cx="1124996" cy="566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Проектная команда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Дорожная карта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Сайт Навигатор, сетевое взаимодействие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Кружковая  деятельность</a:t>
          </a:r>
          <a:endParaRPr lang="ru-RU" sz="1500" kern="1200" dirty="0"/>
        </a:p>
      </dsp:txBody>
      <dsp:txXfrm rot="-5400000">
        <a:off x="1211535" y="3132279"/>
        <a:ext cx="5609295" cy="1015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F8DE-426E-4151-92A3-822B35848DC0}">
      <dsp:nvSpPr>
        <dsp:cNvPr id="0" name=""/>
        <dsp:cNvSpPr/>
      </dsp:nvSpPr>
      <dsp:spPr>
        <a:xfrm rot="5400000">
          <a:off x="-381848" y="382711"/>
          <a:ext cx="2545654" cy="178195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будущего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0" y="891842"/>
        <a:ext cx="1781958" cy="763696"/>
      </dsp:txXfrm>
    </dsp:sp>
    <dsp:sp modelId="{7EBE521E-2D79-4239-9018-A38DE0B1ADF1}">
      <dsp:nvSpPr>
        <dsp:cNvPr id="0" name=""/>
        <dsp:cNvSpPr/>
      </dsp:nvSpPr>
      <dsp:spPr>
        <a:xfrm rot="5400000">
          <a:off x="3501515" y="-1718693"/>
          <a:ext cx="1654675" cy="5093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Проектная команда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Дорожная карта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Курсы повышения квалификации (ИОМ)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РАОП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 наставничества</a:t>
          </a:r>
          <a:endParaRPr lang="ru-RU" sz="1600" kern="1200" dirty="0"/>
        </a:p>
      </dsp:txBody>
      <dsp:txXfrm rot="-5400000">
        <a:off x="1781959" y="81638"/>
        <a:ext cx="5013014" cy="1493125"/>
      </dsp:txXfrm>
    </dsp:sp>
    <dsp:sp modelId="{B53012EB-3793-4F4D-BAD4-ABC5707FCA2B}">
      <dsp:nvSpPr>
        <dsp:cNvPr id="0" name=""/>
        <dsp:cNvSpPr/>
      </dsp:nvSpPr>
      <dsp:spPr>
        <a:xfrm rot="5400000">
          <a:off x="-381848" y="2644832"/>
          <a:ext cx="2545654" cy="178195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Молодые профессионалы</a:t>
          </a:r>
          <a:endParaRPr lang="ru-RU" sz="1400" kern="1200" dirty="0"/>
        </a:p>
      </dsp:txBody>
      <dsp:txXfrm rot="-5400000">
        <a:off x="0" y="3153963"/>
        <a:ext cx="1781958" cy="763696"/>
      </dsp:txXfrm>
    </dsp:sp>
    <dsp:sp modelId="{21B5B177-8D88-4604-8496-EB36884DF753}">
      <dsp:nvSpPr>
        <dsp:cNvPr id="0" name=""/>
        <dsp:cNvSpPr/>
      </dsp:nvSpPr>
      <dsp:spPr>
        <a:xfrm rot="5400000">
          <a:off x="3501515" y="543427"/>
          <a:ext cx="1654675" cy="5093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Ассоциация молодых педагогов Красноярского края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 профессиональных состязаний по развитию </a:t>
          </a:r>
          <a:r>
            <a:rPr lang="ru-RU" sz="1600" kern="1200" dirty="0" err="1" smtClean="0"/>
            <a:t>метапредметных</a:t>
          </a:r>
          <a:r>
            <a:rPr lang="ru-RU" sz="1600" kern="1200" dirty="0" smtClean="0"/>
            <a:t> компетентностей: «критическое мышление», «дизайн мышления», «</a:t>
          </a:r>
          <a:r>
            <a:rPr lang="ru-RU" sz="1600" kern="1200" dirty="0" err="1" smtClean="0"/>
            <a:t>режиссирование</a:t>
          </a:r>
          <a:r>
            <a:rPr lang="ru-RU" sz="1600" kern="1200" dirty="0" smtClean="0"/>
            <a:t> педагогического вызова», «</a:t>
          </a:r>
          <a:r>
            <a:rPr lang="ru-RU" sz="1600" kern="1200" dirty="0" err="1" smtClean="0"/>
            <a:t>командодействие</a:t>
          </a:r>
          <a:r>
            <a:rPr lang="ru-RU" sz="1600" kern="1200" dirty="0" smtClean="0"/>
            <a:t>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члены первичной организации Ермаковского района</a:t>
          </a:r>
          <a:endParaRPr lang="ru-RU" sz="1600" kern="1200" dirty="0"/>
        </a:p>
      </dsp:txBody>
      <dsp:txXfrm rot="-5400000">
        <a:off x="1781959" y="2343759"/>
        <a:ext cx="5013014" cy="1493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012EB-3793-4F4D-BAD4-ABC5707FCA2B}">
      <dsp:nvSpPr>
        <dsp:cNvPr id="0" name=""/>
        <dsp:cNvSpPr/>
      </dsp:nvSpPr>
      <dsp:spPr>
        <a:xfrm rot="5400000">
          <a:off x="-381848" y="382711"/>
          <a:ext cx="2545654" cy="178195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Инклюзивное образование</a:t>
          </a:r>
          <a:endParaRPr lang="ru-RU" sz="1700" kern="1200" dirty="0"/>
        </a:p>
      </dsp:txBody>
      <dsp:txXfrm rot="-5400000">
        <a:off x="0" y="891842"/>
        <a:ext cx="1781958" cy="763696"/>
      </dsp:txXfrm>
    </dsp:sp>
    <dsp:sp modelId="{21B5B177-8D88-4604-8496-EB36884DF753}">
      <dsp:nvSpPr>
        <dsp:cNvPr id="0" name=""/>
        <dsp:cNvSpPr/>
      </dsp:nvSpPr>
      <dsp:spPr>
        <a:xfrm rot="5400000">
          <a:off x="3501515" y="-1718693"/>
          <a:ext cx="1654675" cy="5093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Проектная команда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Модель инклюзии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Программно-методическое обеспечение.</a:t>
          </a:r>
          <a:endParaRPr lang="ru-RU" sz="1900" kern="1200" dirty="0"/>
        </a:p>
      </dsp:txBody>
      <dsp:txXfrm rot="-5400000">
        <a:off x="1781959" y="81638"/>
        <a:ext cx="5013014" cy="1493125"/>
      </dsp:txXfrm>
    </dsp:sp>
    <dsp:sp modelId="{57B31417-D9C3-4034-9796-E13D257201FB}">
      <dsp:nvSpPr>
        <dsp:cNvPr id="0" name=""/>
        <dsp:cNvSpPr/>
      </dsp:nvSpPr>
      <dsp:spPr>
        <a:xfrm rot="5400000">
          <a:off x="-381848" y="2644832"/>
          <a:ext cx="2545654" cy="178195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Региональная инновационная площадка</a:t>
          </a:r>
          <a:endParaRPr lang="ru-RU" sz="1700" kern="1200" dirty="0"/>
        </a:p>
      </dsp:txBody>
      <dsp:txXfrm rot="-5400000">
        <a:off x="0" y="3153963"/>
        <a:ext cx="1781958" cy="763696"/>
      </dsp:txXfrm>
    </dsp:sp>
    <dsp:sp modelId="{CAB5D614-B7CB-43B5-9C48-E0667FEDE54A}">
      <dsp:nvSpPr>
        <dsp:cNvPr id="0" name=""/>
        <dsp:cNvSpPr/>
      </dsp:nvSpPr>
      <dsp:spPr>
        <a:xfrm rot="5400000">
          <a:off x="3501515" y="543427"/>
          <a:ext cx="1654675" cy="5093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Проектная команда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Проект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Создание и внедрение образовательных платформ на основе  модулей </a:t>
          </a:r>
          <a:r>
            <a:rPr lang="en-US" sz="1900" kern="1200" dirty="0" smtClean="0"/>
            <a:t>STEM -</a:t>
          </a:r>
          <a:r>
            <a:rPr lang="ru-RU" sz="1900" kern="1200" dirty="0" smtClean="0"/>
            <a:t>образования</a:t>
          </a:r>
          <a:endParaRPr lang="ru-RU" sz="1900" kern="1200" dirty="0"/>
        </a:p>
      </dsp:txBody>
      <dsp:txXfrm rot="-5400000">
        <a:off x="1781959" y="2343759"/>
        <a:ext cx="5013014" cy="149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BF3E-5D2F-4908-9509-B72A07B256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980A-64AE-4221-B194-EFBC6A747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3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BDFB5-44C3-4BDE-990A-589FB7E880B0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88E6-CB1F-415C-9FA2-E806F4093B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3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5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2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6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73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3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9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70B4-9646-4809-8B02-B8E6B10DCB87}" type="datetimeFigureOut">
              <a:rPr lang="ru-RU" smtClean="0"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"/>
            <a:ext cx="2159732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6232" y="26935"/>
            <a:ext cx="2087496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508" y="2296492"/>
            <a:ext cx="212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XVI Форум управленческих практик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04512" y="4631299"/>
            <a:ext cx="1259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мая 2021 г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4" y="123478"/>
            <a:ext cx="1538222" cy="15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t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8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1.t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2.png"/><Relationship Id="rId5" Type="http://schemas.openxmlformats.org/officeDocument/2006/relationships/image" Target="../media/image1.tif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8.png"/><Relationship Id="rId3" Type="http://schemas.openxmlformats.org/officeDocument/2006/relationships/image" Target="../media/image1.ti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6.png"/><Relationship Id="rId5" Type="http://schemas.openxmlformats.org/officeDocument/2006/relationships/diagramData" Target="../diagrams/data1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8.jpeg"/><Relationship Id="rId9" Type="http://schemas.microsoft.com/office/2007/relationships/diagramDrawing" Target="../diagrams/drawing1.xml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tif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6.png"/><Relationship Id="rId5" Type="http://schemas.openxmlformats.org/officeDocument/2006/relationships/diagramData" Target="../diagrams/data2.xml"/><Relationship Id="rId10" Type="http://schemas.openxmlformats.org/officeDocument/2006/relationships/image" Target="../media/image35.png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ti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8.png"/><Relationship Id="rId4" Type="http://schemas.openxmlformats.org/officeDocument/2006/relationships/image" Target="../media/image8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t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8.png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7254" y="204808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Управление на основе  организации методической службы в ОО</a:t>
            </a:r>
            <a:endParaRPr lang="ru-RU" sz="2800" dirty="0">
              <a:solidFill>
                <a:srgbClr val="005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40152" y="699542"/>
            <a:ext cx="3132348" cy="3112334"/>
            <a:chOff x="5724128" y="699542"/>
            <a:chExt cx="3132348" cy="3112334"/>
          </a:xfrm>
        </p:grpSpPr>
        <p:sp>
          <p:nvSpPr>
            <p:cNvPr id="36" name="Дуга 35"/>
            <p:cNvSpPr/>
            <p:nvPr/>
          </p:nvSpPr>
          <p:spPr>
            <a:xfrm>
              <a:off x="5724128" y="879562"/>
              <a:ext cx="2916324" cy="2676640"/>
            </a:xfrm>
            <a:prstGeom prst="arc">
              <a:avLst>
                <a:gd name="adj1" fmla="val 16255025"/>
                <a:gd name="adj2" fmla="val 5332885"/>
              </a:avLst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256" y="699542"/>
              <a:ext cx="452119" cy="46761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629" y="1166795"/>
              <a:ext cx="456556" cy="45239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185" y="2034370"/>
              <a:ext cx="441291" cy="474596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649" y="3337280"/>
              <a:ext cx="459331" cy="474596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629" y="2919888"/>
              <a:ext cx="467658" cy="471821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707871"/>
            <a:ext cx="2089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29.04.2022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790" y="4335946"/>
            <a:ext cx="6401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5674"/>
                </a:solidFill>
              </a:rPr>
              <a:t>Л.А. </a:t>
            </a:r>
            <a:r>
              <a:rPr lang="ru-RU" sz="1200" b="1" dirty="0" err="1" smtClean="0">
                <a:solidFill>
                  <a:srgbClr val="005674"/>
                </a:solidFill>
              </a:rPr>
              <a:t>Храпунова</a:t>
            </a:r>
            <a:r>
              <a:rPr lang="ru-RU" sz="1200" b="1" dirty="0" smtClean="0">
                <a:solidFill>
                  <a:srgbClr val="005674"/>
                </a:solidFill>
              </a:rPr>
              <a:t>, МБДОУ Ермаковский детский сад № 2 комбинированного вида «Родничок»</a:t>
            </a:r>
            <a:endParaRPr lang="ru-RU" sz="1200" dirty="0">
              <a:solidFill>
                <a:srgbClr val="005674"/>
              </a:solidFill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525889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764" y="1488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«Совершенствование механизмов управления дошкольной образовательной организацией в условиях реализации</a:t>
            </a:r>
            <a:r>
              <a:rPr lang="ru-RU" dirty="0">
                <a:latin typeface="Times New Roman"/>
              </a:rPr>
              <a:t> </a:t>
            </a:r>
            <a:r>
              <a:rPr lang="ru-RU" b="1" dirty="0">
                <a:latin typeface="Times New Roman"/>
              </a:rPr>
              <a:t>современных требований ФГОС и  нацпроекта «Образование».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6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358138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10"/>
            <a:ext cx="2304255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0601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4" y="2541673"/>
            <a:ext cx="2304254" cy="23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538753"/>
            <a:ext cx="2304255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8" y="2229279"/>
            <a:ext cx="609600" cy="28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7" y="2516814"/>
            <a:ext cx="609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7989" y="4212242"/>
            <a:ext cx="119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единство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991" y="627534"/>
            <a:ext cx="176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сотрудничество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3034" y="2269958"/>
            <a:ext cx="18589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2935287" y="2421218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взаимодействие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5" y="1782399"/>
            <a:ext cx="396044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социум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627279" y="2282718"/>
            <a:ext cx="199343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Управление 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565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15" y="-12066"/>
            <a:ext cx="24145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790" y="4335946"/>
            <a:ext cx="270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5674"/>
                </a:solidFill>
              </a:rPr>
              <a:t>комбинированного вида «Родничок»</a:t>
            </a:r>
            <a:endParaRPr lang="ru-RU" sz="1200" dirty="0">
              <a:solidFill>
                <a:srgbClr val="005674"/>
              </a:solidFill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1" y="1657374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2221" y="-11763"/>
            <a:ext cx="6671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Методическая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служба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33" y="1170012"/>
            <a:ext cx="15303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3212"/>
            <a:ext cx="1474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21" y="1536852"/>
            <a:ext cx="2974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523251"/>
            <a:ext cx="2981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02" y="1032093"/>
            <a:ext cx="463550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10" y="2572978"/>
            <a:ext cx="3175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01" y="2508932"/>
            <a:ext cx="334963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47764" y="3191658"/>
            <a:ext cx="6394077" cy="1639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2647" y="617192"/>
            <a:ext cx="6598398" cy="2108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43443" y="655916"/>
            <a:ext cx="6598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Всестороннее повышение компетентности и профессионального мастерства каждого педагогического работника, развитие творческого потенциала педагогического коллектива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191658"/>
            <a:ext cx="542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эффективности образовательного процесса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1" y="1500696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9852" y="1445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ЦЕЛЬ МЕТОДИЧЕСКОЙ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РАБОТЫ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325885" y="2725890"/>
            <a:ext cx="433514" cy="46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55" y="1229836"/>
            <a:ext cx="1619262" cy="379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15" y="-12066"/>
            <a:ext cx="24145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718553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2221" y="-11763"/>
            <a:ext cx="6671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Методическая служба: цели, задачи, подходы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81" y="2252918"/>
            <a:ext cx="5224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19" y="1482093"/>
            <a:ext cx="5584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11" y="3206560"/>
            <a:ext cx="5224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9" y="4079221"/>
            <a:ext cx="5584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85" y="1403512"/>
            <a:ext cx="7858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68" y="2189324"/>
            <a:ext cx="7858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67" y="3127979"/>
            <a:ext cx="7858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1" y="4000640"/>
            <a:ext cx="7858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92512" y="15655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894" y="23513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30" y="3257848"/>
            <a:ext cx="5603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23" y="4152344"/>
            <a:ext cx="5603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394457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9453035"/>
              </p:ext>
            </p:extLst>
          </p:nvPr>
        </p:nvGraphicFramePr>
        <p:xfrm>
          <a:off x="2339752" y="280939"/>
          <a:ext cx="3588060" cy="20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15645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890"/>
            <a:ext cx="2189163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23" y="1599642"/>
            <a:ext cx="2189163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57083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56195"/>
            <a:ext cx="12684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2353921"/>
            <a:ext cx="12684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04" y="3081700"/>
            <a:ext cx="187801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3435712"/>
            <a:ext cx="20478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589901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764" y="148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95" y="148875"/>
            <a:ext cx="6858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76" y="1314410"/>
            <a:ext cx="67119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589901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7844542"/>
              </p:ext>
            </p:extLst>
          </p:nvPr>
        </p:nvGraphicFramePr>
        <p:xfrm>
          <a:off x="2194713" y="168226"/>
          <a:ext cx="6875748" cy="480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411510"/>
            <a:ext cx="1420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1735535"/>
            <a:ext cx="14017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15" y="3399842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707871"/>
            <a:ext cx="2089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29.04.2022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589901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5082892"/>
              </p:ext>
            </p:extLst>
          </p:nvPr>
        </p:nvGraphicFramePr>
        <p:xfrm>
          <a:off x="2201070" y="267494"/>
          <a:ext cx="6875748" cy="480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267494"/>
            <a:ext cx="1420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15466"/>
            <a:ext cx="2187509" cy="51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22" y="26935"/>
            <a:ext cx="2087422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2283718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H:\РОдничок 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5" y="1589901"/>
            <a:ext cx="1390758" cy="1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9565832"/>
              </p:ext>
            </p:extLst>
          </p:nvPr>
        </p:nvGraphicFramePr>
        <p:xfrm>
          <a:off x="2194713" y="168226"/>
          <a:ext cx="6875748" cy="480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2499742"/>
            <a:ext cx="1420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267494"/>
            <a:ext cx="1420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243</Words>
  <Application>Microsoft Office PowerPoint</Application>
  <PresentationFormat>Экран (16:9)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201</cp:revision>
  <cp:lastPrinted>2021-01-30T02:47:31Z</cp:lastPrinted>
  <dcterms:created xsi:type="dcterms:W3CDTF">2018-08-28T15:59:09Z</dcterms:created>
  <dcterms:modified xsi:type="dcterms:W3CDTF">2023-02-21T08:08:19Z</dcterms:modified>
</cp:coreProperties>
</file>