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6" r:id="rId5"/>
    <p:sldId id="274" r:id="rId6"/>
    <p:sldId id="259" r:id="rId7"/>
    <p:sldId id="260" r:id="rId8"/>
    <p:sldId id="261" r:id="rId9"/>
    <p:sldId id="263" r:id="rId10"/>
    <p:sldId id="265" r:id="rId11"/>
    <p:sldId id="264" r:id="rId12"/>
    <p:sldId id="268" r:id="rId13"/>
    <p:sldId id="270" r:id="rId14"/>
    <p:sldId id="271" r:id="rId15"/>
    <p:sldId id="258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ABA9F-F773-4714-91AE-88094C9CC100}" v="1" dt="2022-12-01T13:29:59.837"/>
    <p1510:client id="{F61501A4-3EF8-4308-BE60-74C0A0DEA79F}" v="3" dt="2022-12-01T16:11:34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1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анна Грубий" userId="6a4169e7c1c29827" providerId="LiveId" clId="{F61501A4-3EF8-4308-BE60-74C0A0DEA79F}"/>
    <pc:docChg chg="undo custSel addSld delSld modSld sldOrd">
      <pc:chgData name="Жанна Грубий" userId="6a4169e7c1c29827" providerId="LiveId" clId="{F61501A4-3EF8-4308-BE60-74C0A0DEA79F}" dt="2022-12-01T17:55:02.109" v="818" actId="20577"/>
      <pc:docMkLst>
        <pc:docMk/>
      </pc:docMkLst>
      <pc:sldChg chg="modSp mod">
        <pc:chgData name="Жанна Грубий" userId="6a4169e7c1c29827" providerId="LiveId" clId="{F61501A4-3EF8-4308-BE60-74C0A0DEA79F}" dt="2022-12-01T17:39:34.784" v="539" actId="255"/>
        <pc:sldMkLst>
          <pc:docMk/>
          <pc:sldMk cId="482605634" sldId="257"/>
        </pc:sldMkLst>
        <pc:spChg chg="mod">
          <ac:chgData name="Жанна Грубий" userId="6a4169e7c1c29827" providerId="LiveId" clId="{F61501A4-3EF8-4308-BE60-74C0A0DEA79F}" dt="2022-12-01T17:39:34.784" v="539" actId="255"/>
          <ac:spMkLst>
            <pc:docMk/>
            <pc:sldMk cId="482605634" sldId="257"/>
            <ac:spMk id="3" creationId="{12216859-59F0-5168-83FF-A9F5AC6FBDD0}"/>
          </ac:spMkLst>
        </pc:spChg>
      </pc:sldChg>
      <pc:sldChg chg="modSp mod">
        <pc:chgData name="Жанна Грубий" userId="6a4169e7c1c29827" providerId="LiveId" clId="{F61501A4-3EF8-4308-BE60-74C0A0DEA79F}" dt="2022-12-01T17:55:02.109" v="818" actId="20577"/>
        <pc:sldMkLst>
          <pc:docMk/>
          <pc:sldMk cId="2611877703" sldId="258"/>
        </pc:sldMkLst>
        <pc:spChg chg="mod">
          <ac:chgData name="Жанна Грубий" userId="6a4169e7c1c29827" providerId="LiveId" clId="{F61501A4-3EF8-4308-BE60-74C0A0DEA79F}" dt="2022-12-01T17:55:02.109" v="818" actId="20577"/>
          <ac:spMkLst>
            <pc:docMk/>
            <pc:sldMk cId="2611877703" sldId="258"/>
            <ac:spMk id="3" creationId="{F0513051-00B7-0FFF-3949-708F84242760}"/>
          </ac:spMkLst>
        </pc:spChg>
      </pc:sldChg>
      <pc:sldChg chg="modSp mod">
        <pc:chgData name="Жанна Грубий" userId="6a4169e7c1c29827" providerId="LiveId" clId="{F61501A4-3EF8-4308-BE60-74C0A0DEA79F}" dt="2022-12-01T17:40:48.976" v="555" actId="12"/>
        <pc:sldMkLst>
          <pc:docMk/>
          <pc:sldMk cId="2043906683" sldId="259"/>
        </pc:sldMkLst>
        <pc:spChg chg="mod">
          <ac:chgData name="Жанна Грубий" userId="6a4169e7c1c29827" providerId="LiveId" clId="{F61501A4-3EF8-4308-BE60-74C0A0DEA79F}" dt="2022-12-01T17:40:48.976" v="555" actId="12"/>
          <ac:spMkLst>
            <pc:docMk/>
            <pc:sldMk cId="2043906683" sldId="259"/>
            <ac:spMk id="3" creationId="{317D15C3-19DB-ABD3-6BA6-4179E42004BA}"/>
          </ac:spMkLst>
        </pc:spChg>
      </pc:sldChg>
      <pc:sldChg chg="modSp mod">
        <pc:chgData name="Жанна Грубий" userId="6a4169e7c1c29827" providerId="LiveId" clId="{F61501A4-3EF8-4308-BE60-74C0A0DEA79F}" dt="2022-12-01T17:41:41.477" v="559" actId="1076"/>
        <pc:sldMkLst>
          <pc:docMk/>
          <pc:sldMk cId="3502920911" sldId="260"/>
        </pc:sldMkLst>
        <pc:spChg chg="mod">
          <ac:chgData name="Жанна Грубий" userId="6a4169e7c1c29827" providerId="LiveId" clId="{F61501A4-3EF8-4308-BE60-74C0A0DEA79F}" dt="2022-12-01T17:41:41.477" v="559" actId="1076"/>
          <ac:spMkLst>
            <pc:docMk/>
            <pc:sldMk cId="3502920911" sldId="260"/>
            <ac:spMk id="3" creationId="{38A23AED-B1A3-7C43-776F-73F2563238C1}"/>
          </ac:spMkLst>
        </pc:spChg>
      </pc:sldChg>
      <pc:sldChg chg="addSp delSp modSp mod">
        <pc:chgData name="Жанна Грубий" userId="6a4169e7c1c29827" providerId="LiveId" clId="{F61501A4-3EF8-4308-BE60-74C0A0DEA79F}" dt="2022-12-01T16:07:20.233" v="262" actId="1076"/>
        <pc:sldMkLst>
          <pc:docMk/>
          <pc:sldMk cId="3799606022" sldId="261"/>
        </pc:sldMkLst>
        <pc:spChg chg="mod">
          <ac:chgData name="Жанна Грубий" userId="6a4169e7c1c29827" providerId="LiveId" clId="{F61501A4-3EF8-4308-BE60-74C0A0DEA79F}" dt="2022-12-01T16:07:20.233" v="262" actId="1076"/>
          <ac:spMkLst>
            <pc:docMk/>
            <pc:sldMk cId="3799606022" sldId="261"/>
            <ac:spMk id="2" creationId="{3FA72E86-8B52-C676-F4C1-A53FD5EF4B4E}"/>
          </ac:spMkLst>
        </pc:spChg>
        <pc:spChg chg="del mod">
          <ac:chgData name="Жанна Грубий" userId="6a4169e7c1c29827" providerId="LiveId" clId="{F61501A4-3EF8-4308-BE60-74C0A0DEA79F}" dt="2022-12-01T16:06:11.038" v="252" actId="931"/>
          <ac:spMkLst>
            <pc:docMk/>
            <pc:sldMk cId="3799606022" sldId="261"/>
            <ac:spMk id="3" creationId="{BF374705-60EB-A628-F5AC-2C78F1FF85FD}"/>
          </ac:spMkLst>
        </pc:spChg>
        <pc:picChg chg="mod ord">
          <ac:chgData name="Жанна Грубий" userId="6a4169e7c1c29827" providerId="LiveId" clId="{F61501A4-3EF8-4308-BE60-74C0A0DEA79F}" dt="2022-12-01T16:07:07.709" v="261" actId="171"/>
          <ac:picMkLst>
            <pc:docMk/>
            <pc:sldMk cId="3799606022" sldId="261"/>
            <ac:picMk id="5" creationId="{D32B9373-284E-7343-FC70-EC56CBC7AF83}"/>
          </ac:picMkLst>
        </pc:picChg>
        <pc:picChg chg="add mod ord">
          <ac:chgData name="Жанна Грубий" userId="6a4169e7c1c29827" providerId="LiveId" clId="{F61501A4-3EF8-4308-BE60-74C0A0DEA79F}" dt="2022-12-01T16:07:05.609" v="260" actId="171"/>
          <ac:picMkLst>
            <pc:docMk/>
            <pc:sldMk cId="3799606022" sldId="261"/>
            <ac:picMk id="6" creationId="{1B1C3BB6-8B81-14DB-FAAA-E8179D9ABA7F}"/>
          </ac:picMkLst>
        </pc:picChg>
      </pc:sldChg>
      <pc:sldChg chg="modSp del mod">
        <pc:chgData name="Жанна Грубий" userId="6a4169e7c1c29827" providerId="LiveId" clId="{F61501A4-3EF8-4308-BE60-74C0A0DEA79F}" dt="2022-12-01T16:07:50.888" v="263" actId="2696"/>
        <pc:sldMkLst>
          <pc:docMk/>
          <pc:sldMk cId="855061220" sldId="262"/>
        </pc:sldMkLst>
        <pc:picChg chg="mod">
          <ac:chgData name="Жанна Грубий" userId="6a4169e7c1c29827" providerId="LiveId" clId="{F61501A4-3EF8-4308-BE60-74C0A0DEA79F}" dt="2022-12-01T16:05:30.995" v="251" actId="1076"/>
          <ac:picMkLst>
            <pc:docMk/>
            <pc:sldMk cId="855061220" sldId="262"/>
            <ac:picMk id="5" creationId="{D3192F00-1B95-01DA-5150-78445B727E5B}"/>
          </ac:picMkLst>
        </pc:picChg>
      </pc:sldChg>
      <pc:sldChg chg="addSp delSp modSp mod">
        <pc:chgData name="Жанна Грубий" userId="6a4169e7c1c29827" providerId="LiveId" clId="{F61501A4-3EF8-4308-BE60-74C0A0DEA79F}" dt="2022-12-01T16:10:40.616" v="279" actId="14100"/>
        <pc:sldMkLst>
          <pc:docMk/>
          <pc:sldMk cId="3846331837" sldId="263"/>
        </pc:sldMkLst>
        <pc:spChg chg="del mod">
          <ac:chgData name="Жанна Грубий" userId="6a4169e7c1c29827" providerId="LiveId" clId="{F61501A4-3EF8-4308-BE60-74C0A0DEA79F}" dt="2022-12-01T16:10:23.742" v="276" actId="931"/>
          <ac:spMkLst>
            <pc:docMk/>
            <pc:sldMk cId="3846331837" sldId="263"/>
            <ac:spMk id="3" creationId="{48D2D0FA-AA51-721A-03A4-55E040A4F1BC}"/>
          </ac:spMkLst>
        </pc:spChg>
        <pc:picChg chg="mod">
          <ac:chgData name="Жанна Грубий" userId="6a4169e7c1c29827" providerId="LiveId" clId="{F61501A4-3EF8-4308-BE60-74C0A0DEA79F}" dt="2022-12-01T16:09:10.355" v="273" actId="14100"/>
          <ac:picMkLst>
            <pc:docMk/>
            <pc:sldMk cId="3846331837" sldId="263"/>
            <ac:picMk id="5" creationId="{51BD77D7-B1F7-2142-797A-2E9209D468FE}"/>
          </ac:picMkLst>
        </pc:picChg>
        <pc:picChg chg="add mod">
          <ac:chgData name="Жанна Грубий" userId="6a4169e7c1c29827" providerId="LiveId" clId="{F61501A4-3EF8-4308-BE60-74C0A0DEA79F}" dt="2022-12-01T16:10:40.616" v="279" actId="14100"/>
          <ac:picMkLst>
            <pc:docMk/>
            <pc:sldMk cId="3846331837" sldId="263"/>
            <ac:picMk id="6" creationId="{8F3CEEEA-D760-37A2-36A1-6B1C6538073F}"/>
          </ac:picMkLst>
        </pc:picChg>
      </pc:sldChg>
      <pc:sldChg chg="modSp mod ord">
        <pc:chgData name="Жанна Грубий" userId="6a4169e7c1c29827" providerId="LiveId" clId="{F61501A4-3EF8-4308-BE60-74C0A0DEA79F}" dt="2022-12-01T16:22:27.358" v="347" actId="27636"/>
        <pc:sldMkLst>
          <pc:docMk/>
          <pc:sldMk cId="1123929751" sldId="264"/>
        </pc:sldMkLst>
        <pc:spChg chg="mod">
          <ac:chgData name="Жанна Грубий" userId="6a4169e7c1c29827" providerId="LiveId" clId="{F61501A4-3EF8-4308-BE60-74C0A0DEA79F}" dt="2022-12-01T16:22:27.358" v="347" actId="27636"/>
          <ac:spMkLst>
            <pc:docMk/>
            <pc:sldMk cId="1123929751" sldId="264"/>
            <ac:spMk id="3" creationId="{7D91DADB-1404-99BB-E0A1-8FB725FBFD40}"/>
          </ac:spMkLst>
        </pc:spChg>
      </pc:sldChg>
      <pc:sldChg chg="addSp delSp modSp mod">
        <pc:chgData name="Жанна Грубий" userId="6a4169e7c1c29827" providerId="LiveId" clId="{F61501A4-3EF8-4308-BE60-74C0A0DEA79F}" dt="2022-12-01T16:12:20.125" v="292" actId="14100"/>
        <pc:sldMkLst>
          <pc:docMk/>
          <pc:sldMk cId="4003964426" sldId="265"/>
        </pc:sldMkLst>
        <pc:spChg chg="del mod">
          <ac:chgData name="Жанна Грубий" userId="6a4169e7c1c29827" providerId="LiveId" clId="{F61501A4-3EF8-4308-BE60-74C0A0DEA79F}" dt="2022-12-01T16:11:34.067" v="282" actId="931"/>
          <ac:spMkLst>
            <pc:docMk/>
            <pc:sldMk cId="4003964426" sldId="265"/>
            <ac:spMk id="3" creationId="{0A452EBC-4000-5CD3-1CB9-12AD6D4B3357}"/>
          </ac:spMkLst>
        </pc:spChg>
        <pc:picChg chg="mod">
          <ac:chgData name="Жанна Грубий" userId="6a4169e7c1c29827" providerId="LiveId" clId="{F61501A4-3EF8-4308-BE60-74C0A0DEA79F}" dt="2022-12-01T16:12:10.429" v="290" actId="1076"/>
          <ac:picMkLst>
            <pc:docMk/>
            <pc:sldMk cId="4003964426" sldId="265"/>
            <ac:picMk id="5" creationId="{6B3A8F97-59AA-2AF9-D3EE-5F7DB575A8D2}"/>
          </ac:picMkLst>
        </pc:picChg>
        <pc:picChg chg="add mod">
          <ac:chgData name="Жанна Грубий" userId="6a4169e7c1c29827" providerId="LiveId" clId="{F61501A4-3EF8-4308-BE60-74C0A0DEA79F}" dt="2022-12-01T16:12:20.125" v="292" actId="14100"/>
          <ac:picMkLst>
            <pc:docMk/>
            <pc:sldMk cId="4003964426" sldId="265"/>
            <ac:picMk id="6" creationId="{8F548EEB-2F6D-3A85-A9B1-AD0B7AF00B98}"/>
          </ac:picMkLst>
        </pc:picChg>
      </pc:sldChg>
      <pc:sldChg chg="del">
        <pc:chgData name="Жанна Грубий" userId="6a4169e7c1c29827" providerId="LiveId" clId="{F61501A4-3EF8-4308-BE60-74C0A0DEA79F}" dt="2022-12-01T16:12:30.600" v="293" actId="2696"/>
        <pc:sldMkLst>
          <pc:docMk/>
          <pc:sldMk cId="1974175727" sldId="266"/>
        </pc:sldMkLst>
      </pc:sldChg>
      <pc:sldChg chg="del ord">
        <pc:chgData name="Жанна Грубий" userId="6a4169e7c1c29827" providerId="LiveId" clId="{F61501A4-3EF8-4308-BE60-74C0A0DEA79F}" dt="2022-12-01T16:11:05.203" v="280" actId="2696"/>
        <pc:sldMkLst>
          <pc:docMk/>
          <pc:sldMk cId="3069396756" sldId="267"/>
        </pc:sldMkLst>
      </pc:sldChg>
      <pc:sldChg chg="modSp mod">
        <pc:chgData name="Жанна Грубий" userId="6a4169e7c1c29827" providerId="LiveId" clId="{F61501A4-3EF8-4308-BE60-74C0A0DEA79F}" dt="2022-12-01T17:53:36.669" v="814" actId="14100"/>
        <pc:sldMkLst>
          <pc:docMk/>
          <pc:sldMk cId="194293202" sldId="271"/>
        </pc:sldMkLst>
        <pc:spChg chg="mod">
          <ac:chgData name="Жанна Грубий" userId="6a4169e7c1c29827" providerId="LiveId" clId="{F61501A4-3EF8-4308-BE60-74C0A0DEA79F}" dt="2022-12-01T16:30:05.501" v="506" actId="1076"/>
          <ac:spMkLst>
            <pc:docMk/>
            <pc:sldMk cId="194293202" sldId="271"/>
            <ac:spMk id="2" creationId="{B6DB0AD0-3C7F-EAC1-2F26-81529F921A70}"/>
          </ac:spMkLst>
        </pc:spChg>
        <pc:spChg chg="mod">
          <ac:chgData name="Жанна Грубий" userId="6a4169e7c1c29827" providerId="LiveId" clId="{F61501A4-3EF8-4308-BE60-74C0A0DEA79F}" dt="2022-12-01T17:53:36.669" v="814" actId="14100"/>
          <ac:spMkLst>
            <pc:docMk/>
            <pc:sldMk cId="194293202" sldId="271"/>
            <ac:spMk id="3" creationId="{02B3F7E7-19B8-70AB-E776-35273D9E79B4}"/>
          </ac:spMkLst>
        </pc:spChg>
        <pc:picChg chg="mod">
          <ac:chgData name="Жанна Грубий" userId="6a4169e7c1c29827" providerId="LiveId" clId="{F61501A4-3EF8-4308-BE60-74C0A0DEA79F}" dt="2022-12-01T16:29:35.826" v="502" actId="1076"/>
          <ac:picMkLst>
            <pc:docMk/>
            <pc:sldMk cId="194293202" sldId="271"/>
            <ac:picMk id="5" creationId="{46EAEABB-825F-504F-2EB9-EC1A25730FA9}"/>
          </ac:picMkLst>
        </pc:picChg>
      </pc:sldChg>
      <pc:sldChg chg="modSp mod">
        <pc:chgData name="Жанна Грубий" userId="6a4169e7c1c29827" providerId="LiveId" clId="{F61501A4-3EF8-4308-BE60-74C0A0DEA79F}" dt="2022-12-01T17:39:12.028" v="537" actId="123"/>
        <pc:sldMkLst>
          <pc:docMk/>
          <pc:sldMk cId="1535054263" sldId="273"/>
        </pc:sldMkLst>
        <pc:spChg chg="mod">
          <ac:chgData name="Жанна Грубий" userId="6a4169e7c1c29827" providerId="LiveId" clId="{F61501A4-3EF8-4308-BE60-74C0A0DEA79F}" dt="2022-12-01T17:39:12.028" v="537" actId="123"/>
          <ac:spMkLst>
            <pc:docMk/>
            <pc:sldMk cId="1535054263" sldId="273"/>
            <ac:spMk id="2" creationId="{5089E054-8754-3770-C7AC-F0709D196210}"/>
          </ac:spMkLst>
        </pc:spChg>
      </pc:sldChg>
      <pc:sldChg chg="modSp mod">
        <pc:chgData name="Жанна Грубий" userId="6a4169e7c1c29827" providerId="LiveId" clId="{F61501A4-3EF8-4308-BE60-74C0A0DEA79F}" dt="2022-12-01T17:40:00.493" v="541" actId="255"/>
        <pc:sldMkLst>
          <pc:docMk/>
          <pc:sldMk cId="405117297" sldId="274"/>
        </pc:sldMkLst>
        <pc:spChg chg="mod">
          <ac:chgData name="Жанна Грубий" userId="6a4169e7c1c29827" providerId="LiveId" clId="{F61501A4-3EF8-4308-BE60-74C0A0DEA79F}" dt="2022-12-01T17:40:00.493" v="541" actId="255"/>
          <ac:spMkLst>
            <pc:docMk/>
            <pc:sldMk cId="405117297" sldId="274"/>
            <ac:spMk id="3" creationId="{F8876BDB-7624-7DBC-2411-DDC6EE88125C}"/>
          </ac:spMkLst>
        </pc:spChg>
      </pc:sldChg>
      <pc:sldChg chg="modSp new mod">
        <pc:chgData name="Жанна Грубий" userId="6a4169e7c1c29827" providerId="LiveId" clId="{F61501A4-3EF8-4308-BE60-74C0A0DEA79F}" dt="2022-12-01T17:39:48.613" v="540" actId="255"/>
        <pc:sldMkLst>
          <pc:docMk/>
          <pc:sldMk cId="4213196844" sldId="276"/>
        </pc:sldMkLst>
        <pc:spChg chg="mod">
          <ac:chgData name="Жанна Грубий" userId="6a4169e7c1c29827" providerId="LiveId" clId="{F61501A4-3EF8-4308-BE60-74C0A0DEA79F}" dt="2022-12-01T17:39:48.613" v="540" actId="255"/>
          <ac:spMkLst>
            <pc:docMk/>
            <pc:sldMk cId="4213196844" sldId="276"/>
            <ac:spMk id="3" creationId="{40C1F5E9-29E1-DB3B-D2D8-09F43ACE95FB}"/>
          </ac:spMkLst>
        </pc:spChg>
      </pc:sldChg>
    </pc:docChg>
  </pc:docChgLst>
  <pc:docChgLst>
    <pc:chgData name="Жанна Грубий" userId="6a4169e7c1c29827" providerId="LiveId" clId="{9BDABA9F-F773-4714-91AE-88094C9CC100}"/>
    <pc:docChg chg="undo custSel delSld modSld sldOrd">
      <pc:chgData name="Жанна Грубий" userId="6a4169e7c1c29827" providerId="LiveId" clId="{9BDABA9F-F773-4714-91AE-88094C9CC100}" dt="2022-12-01T14:25:55.222" v="2328" actId="2696"/>
      <pc:docMkLst>
        <pc:docMk/>
      </pc:docMkLst>
      <pc:sldChg chg="modSp mod">
        <pc:chgData name="Жанна Грубий" userId="6a4169e7c1c29827" providerId="LiveId" clId="{9BDABA9F-F773-4714-91AE-88094C9CC100}" dt="2022-12-01T13:30:47.319" v="40" actId="20577"/>
        <pc:sldMkLst>
          <pc:docMk/>
          <pc:sldMk cId="3757344738" sldId="256"/>
        </pc:sldMkLst>
        <pc:spChg chg="mod">
          <ac:chgData name="Жанна Грубий" userId="6a4169e7c1c29827" providerId="LiveId" clId="{9BDABA9F-F773-4714-91AE-88094C9CC100}" dt="2022-12-01T13:30:47.319" v="40" actId="20577"/>
          <ac:spMkLst>
            <pc:docMk/>
            <pc:sldMk cId="3757344738" sldId="256"/>
            <ac:spMk id="2" creationId="{120E7019-A65F-AB8E-EC4E-3ECF97C2C006}"/>
          </ac:spMkLst>
        </pc:spChg>
        <pc:spChg chg="mod">
          <ac:chgData name="Жанна Грубий" userId="6a4169e7c1c29827" providerId="LiveId" clId="{9BDABA9F-F773-4714-91AE-88094C9CC100}" dt="2022-12-01T13:30:00.296" v="5" actId="27636"/>
          <ac:spMkLst>
            <pc:docMk/>
            <pc:sldMk cId="3757344738" sldId="256"/>
            <ac:spMk id="3" creationId="{7E51AFEB-A61A-8FB5-D56C-BCA8C13424E5}"/>
          </ac:spMkLst>
        </pc:spChg>
      </pc:sldChg>
      <pc:sldChg chg="modSp mod">
        <pc:chgData name="Жанна Грубий" userId="6a4169e7c1c29827" providerId="LiveId" clId="{9BDABA9F-F773-4714-91AE-88094C9CC100}" dt="2022-12-01T13:47:58.151" v="854" actId="20577"/>
        <pc:sldMkLst>
          <pc:docMk/>
          <pc:sldMk cId="482605634" sldId="257"/>
        </pc:sldMkLst>
        <pc:spChg chg="mod">
          <ac:chgData name="Жанна Грубий" userId="6a4169e7c1c29827" providerId="LiveId" clId="{9BDABA9F-F773-4714-91AE-88094C9CC100}" dt="2022-12-01T13:41:01.949" v="394" actId="20577"/>
          <ac:spMkLst>
            <pc:docMk/>
            <pc:sldMk cId="482605634" sldId="257"/>
            <ac:spMk id="2" creationId="{0D3D51CE-27FA-B7A8-0956-A4248024C4FC}"/>
          </ac:spMkLst>
        </pc:spChg>
        <pc:spChg chg="mod">
          <ac:chgData name="Жанна Грубий" userId="6a4169e7c1c29827" providerId="LiveId" clId="{9BDABA9F-F773-4714-91AE-88094C9CC100}" dt="2022-12-01T13:47:58.151" v="854" actId="20577"/>
          <ac:spMkLst>
            <pc:docMk/>
            <pc:sldMk cId="482605634" sldId="257"/>
            <ac:spMk id="3" creationId="{12216859-59F0-5168-83FF-A9F5AC6FBDD0}"/>
          </ac:spMkLst>
        </pc:spChg>
      </pc:sldChg>
      <pc:sldChg chg="modSp mod">
        <pc:chgData name="Жанна Грубий" userId="6a4169e7c1c29827" providerId="LiveId" clId="{9BDABA9F-F773-4714-91AE-88094C9CC100}" dt="2022-12-01T14:24:13.291" v="2325" actId="20577"/>
        <pc:sldMkLst>
          <pc:docMk/>
          <pc:sldMk cId="2611877703" sldId="258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2611877703" sldId="258"/>
            <ac:spMk id="2" creationId="{FBFE93A7-3872-2013-6446-E3260F028A75}"/>
          </ac:spMkLst>
        </pc:spChg>
        <pc:spChg chg="mod">
          <ac:chgData name="Жанна Грубий" userId="6a4169e7c1c29827" providerId="LiveId" clId="{9BDABA9F-F773-4714-91AE-88094C9CC100}" dt="2022-12-01T14:24:13.291" v="2325" actId="20577"/>
          <ac:spMkLst>
            <pc:docMk/>
            <pc:sldMk cId="2611877703" sldId="258"/>
            <ac:spMk id="3" creationId="{F0513051-00B7-0FFF-3949-708F84242760}"/>
          </ac:spMkLst>
        </pc:spChg>
      </pc:sldChg>
      <pc:sldChg chg="modSp mod">
        <pc:chgData name="Жанна Грубий" userId="6a4169e7c1c29827" providerId="LiveId" clId="{9BDABA9F-F773-4714-91AE-88094C9CC100}" dt="2022-12-01T14:00:39.068" v="1238" actId="20577"/>
        <pc:sldMkLst>
          <pc:docMk/>
          <pc:sldMk cId="2043906683" sldId="259"/>
        </pc:sldMkLst>
        <pc:spChg chg="mod">
          <ac:chgData name="Жанна Грубий" userId="6a4169e7c1c29827" providerId="LiveId" clId="{9BDABA9F-F773-4714-91AE-88094C9CC100}" dt="2022-12-01T13:48:24.680" v="892" actId="14100"/>
          <ac:spMkLst>
            <pc:docMk/>
            <pc:sldMk cId="2043906683" sldId="259"/>
            <ac:spMk id="2" creationId="{E04DC855-4219-508D-9BA6-020E770C701E}"/>
          </ac:spMkLst>
        </pc:spChg>
        <pc:spChg chg="mod">
          <ac:chgData name="Жанна Грубий" userId="6a4169e7c1c29827" providerId="LiveId" clId="{9BDABA9F-F773-4714-91AE-88094C9CC100}" dt="2022-12-01T14:00:39.068" v="1238" actId="20577"/>
          <ac:spMkLst>
            <pc:docMk/>
            <pc:sldMk cId="2043906683" sldId="259"/>
            <ac:spMk id="3" creationId="{317D15C3-19DB-ABD3-6BA6-4179E42004BA}"/>
          </ac:spMkLst>
        </pc:spChg>
      </pc:sldChg>
      <pc:sldChg chg="modSp mod">
        <pc:chgData name="Жанна Грубий" userId="6a4169e7c1c29827" providerId="LiveId" clId="{9BDABA9F-F773-4714-91AE-88094C9CC100}" dt="2022-12-01T14:05:43.889" v="1396" actId="20577"/>
        <pc:sldMkLst>
          <pc:docMk/>
          <pc:sldMk cId="3502920911" sldId="260"/>
        </pc:sldMkLst>
        <pc:spChg chg="mod">
          <ac:chgData name="Жанна Грубий" userId="6a4169e7c1c29827" providerId="LiveId" clId="{9BDABA9F-F773-4714-91AE-88094C9CC100}" dt="2022-12-01T14:02:31.943" v="1248" actId="27636"/>
          <ac:spMkLst>
            <pc:docMk/>
            <pc:sldMk cId="3502920911" sldId="260"/>
            <ac:spMk id="2" creationId="{1B1D08A5-4ABE-0F7D-506B-0C38AA5EB0E3}"/>
          </ac:spMkLst>
        </pc:spChg>
        <pc:spChg chg="mod">
          <ac:chgData name="Жанна Грубий" userId="6a4169e7c1c29827" providerId="LiveId" clId="{9BDABA9F-F773-4714-91AE-88094C9CC100}" dt="2022-12-01T14:05:43.889" v="1396" actId="20577"/>
          <ac:spMkLst>
            <pc:docMk/>
            <pc:sldMk cId="3502920911" sldId="260"/>
            <ac:spMk id="3" creationId="{38A23AED-B1A3-7C43-776F-73F2563238C1}"/>
          </ac:spMkLst>
        </pc:spChg>
      </pc:sldChg>
      <pc:sldChg chg="modSp mod">
        <pc:chgData name="Жанна Грубий" userId="6a4169e7c1c29827" providerId="LiveId" clId="{9BDABA9F-F773-4714-91AE-88094C9CC100}" dt="2022-12-01T14:10:33.506" v="1513" actId="1076"/>
        <pc:sldMkLst>
          <pc:docMk/>
          <pc:sldMk cId="3799606022" sldId="261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3799606022" sldId="261"/>
            <ac:spMk id="2" creationId="{3FA72E86-8B52-C676-F4C1-A53FD5EF4B4E}"/>
          </ac:spMkLst>
        </pc:spChg>
        <pc:spChg chg="mod">
          <ac:chgData name="Жанна Грубий" userId="6a4169e7c1c29827" providerId="LiveId" clId="{9BDABA9F-F773-4714-91AE-88094C9CC100}" dt="2022-12-01T14:06:12.818" v="1399" actId="20577"/>
          <ac:spMkLst>
            <pc:docMk/>
            <pc:sldMk cId="3799606022" sldId="261"/>
            <ac:spMk id="3" creationId="{BF374705-60EB-A628-F5AC-2C78F1FF85FD}"/>
          </ac:spMkLst>
        </pc:spChg>
        <pc:picChg chg="mod">
          <ac:chgData name="Жанна Грубий" userId="6a4169e7c1c29827" providerId="LiveId" clId="{9BDABA9F-F773-4714-91AE-88094C9CC100}" dt="2022-12-01T14:10:33.506" v="1513" actId="1076"/>
          <ac:picMkLst>
            <pc:docMk/>
            <pc:sldMk cId="3799606022" sldId="261"/>
            <ac:picMk id="5" creationId="{D32B9373-284E-7343-FC70-EC56CBC7AF83}"/>
          </ac:picMkLst>
        </pc:picChg>
      </pc:sldChg>
      <pc:sldChg chg="modSp mod">
        <pc:chgData name="Жанна Грубий" userId="6a4169e7c1c29827" providerId="LiveId" clId="{9BDABA9F-F773-4714-91AE-88094C9CC100}" dt="2022-12-01T14:06:54.908" v="1413" actId="1076"/>
        <pc:sldMkLst>
          <pc:docMk/>
          <pc:sldMk cId="855061220" sldId="262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855061220" sldId="262"/>
            <ac:spMk id="2" creationId="{AEC18C42-BE96-B98D-778A-B459E6EF97E6}"/>
          </ac:spMkLst>
        </pc:spChg>
        <pc:spChg chg="mod">
          <ac:chgData name="Жанна Грубий" userId="6a4169e7c1c29827" providerId="LiveId" clId="{9BDABA9F-F773-4714-91AE-88094C9CC100}" dt="2022-12-01T14:06:22.913" v="1402" actId="20577"/>
          <ac:spMkLst>
            <pc:docMk/>
            <pc:sldMk cId="855061220" sldId="262"/>
            <ac:spMk id="3" creationId="{4CFDDC72-674B-B86A-10D5-EFC7E3F6AC2C}"/>
          </ac:spMkLst>
        </pc:spChg>
        <pc:picChg chg="mod">
          <ac:chgData name="Жанна Грубий" userId="6a4169e7c1c29827" providerId="LiveId" clId="{9BDABA9F-F773-4714-91AE-88094C9CC100}" dt="2022-12-01T14:06:54.908" v="1413" actId="1076"/>
          <ac:picMkLst>
            <pc:docMk/>
            <pc:sldMk cId="855061220" sldId="262"/>
            <ac:picMk id="5" creationId="{D3192F00-1B95-01DA-5150-78445B727E5B}"/>
          </ac:picMkLst>
        </pc:picChg>
      </pc:sldChg>
      <pc:sldChg chg="modSp mod">
        <pc:chgData name="Жанна Грубий" userId="6a4169e7c1c29827" providerId="LiveId" clId="{9BDABA9F-F773-4714-91AE-88094C9CC100}" dt="2022-12-01T14:10:41.186" v="1515" actId="1076"/>
        <pc:sldMkLst>
          <pc:docMk/>
          <pc:sldMk cId="3846331837" sldId="263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3846331837" sldId="263"/>
            <ac:spMk id="2" creationId="{99F8FA10-D54B-E8E5-4C36-93847D3AB97D}"/>
          </ac:spMkLst>
        </pc:spChg>
        <pc:spChg chg="mod">
          <ac:chgData name="Жанна Грубий" userId="6a4169e7c1c29827" providerId="LiveId" clId="{9BDABA9F-F773-4714-91AE-88094C9CC100}" dt="2022-12-01T14:06:27.559" v="1405" actId="20577"/>
          <ac:spMkLst>
            <pc:docMk/>
            <pc:sldMk cId="3846331837" sldId="263"/>
            <ac:spMk id="3" creationId="{48D2D0FA-AA51-721A-03A4-55E040A4F1BC}"/>
          </ac:spMkLst>
        </pc:spChg>
        <pc:picChg chg="mod">
          <ac:chgData name="Жанна Грубий" userId="6a4169e7c1c29827" providerId="LiveId" clId="{9BDABA9F-F773-4714-91AE-88094C9CC100}" dt="2022-12-01T14:10:41.186" v="1515" actId="1076"/>
          <ac:picMkLst>
            <pc:docMk/>
            <pc:sldMk cId="3846331837" sldId="263"/>
            <ac:picMk id="5" creationId="{51BD77D7-B1F7-2142-797A-2E9209D468FE}"/>
          </ac:picMkLst>
        </pc:picChg>
      </pc:sldChg>
      <pc:sldChg chg="modSp mod">
        <pc:chgData name="Жанна Грубий" userId="6a4169e7c1c29827" providerId="LiveId" clId="{9BDABA9F-F773-4714-91AE-88094C9CC100}" dt="2022-12-01T14:06:47.089" v="1412" actId="1076"/>
        <pc:sldMkLst>
          <pc:docMk/>
          <pc:sldMk cId="1123929751" sldId="264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1123929751" sldId="264"/>
            <ac:spMk id="2" creationId="{1843176E-CB19-091E-B547-68E1B118A9CB}"/>
          </ac:spMkLst>
        </pc:spChg>
        <pc:spChg chg="mod">
          <ac:chgData name="Жанна Грубий" userId="6a4169e7c1c29827" providerId="LiveId" clId="{9BDABA9F-F773-4714-91AE-88094C9CC100}" dt="2022-12-01T14:06:36.849" v="1408" actId="20577"/>
          <ac:spMkLst>
            <pc:docMk/>
            <pc:sldMk cId="1123929751" sldId="264"/>
            <ac:spMk id="3" creationId="{7D91DADB-1404-99BB-E0A1-8FB725FBFD40}"/>
          </ac:spMkLst>
        </pc:spChg>
        <pc:picChg chg="mod">
          <ac:chgData name="Жанна Грубий" userId="6a4169e7c1c29827" providerId="LiveId" clId="{9BDABA9F-F773-4714-91AE-88094C9CC100}" dt="2022-12-01T14:06:47.089" v="1412" actId="1076"/>
          <ac:picMkLst>
            <pc:docMk/>
            <pc:sldMk cId="1123929751" sldId="264"/>
            <ac:picMk id="5" creationId="{BA8E61CB-2215-913C-0B79-ED827D5C0A5C}"/>
          </ac:picMkLst>
        </pc:picChg>
      </pc:sldChg>
      <pc:sldChg chg="modSp mod">
        <pc:chgData name="Жанна Грубий" userId="6a4169e7c1c29827" providerId="LiveId" clId="{9BDABA9F-F773-4714-91AE-88094C9CC100}" dt="2022-12-01T14:07:29.964" v="1421" actId="20577"/>
        <pc:sldMkLst>
          <pc:docMk/>
          <pc:sldMk cId="4003964426" sldId="265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4003964426" sldId="265"/>
            <ac:spMk id="2" creationId="{B8F3A28E-1944-4A7D-989E-449C3FBA7A96}"/>
          </ac:spMkLst>
        </pc:spChg>
        <pc:spChg chg="mod">
          <ac:chgData name="Жанна Грубий" userId="6a4169e7c1c29827" providerId="LiveId" clId="{9BDABA9F-F773-4714-91AE-88094C9CC100}" dt="2022-12-01T14:07:29.964" v="1421" actId="20577"/>
          <ac:spMkLst>
            <pc:docMk/>
            <pc:sldMk cId="4003964426" sldId="265"/>
            <ac:spMk id="3" creationId="{0A452EBC-4000-5CD3-1CB9-12AD6D4B3357}"/>
          </ac:spMkLst>
        </pc:spChg>
        <pc:picChg chg="mod">
          <ac:chgData name="Жанна Грубий" userId="6a4169e7c1c29827" providerId="LiveId" clId="{9BDABA9F-F773-4714-91AE-88094C9CC100}" dt="2022-12-01T14:07:18.354" v="1418" actId="1076"/>
          <ac:picMkLst>
            <pc:docMk/>
            <pc:sldMk cId="4003964426" sldId="265"/>
            <ac:picMk id="5" creationId="{6B3A8F97-59AA-2AF9-D3EE-5F7DB575A8D2}"/>
          </ac:picMkLst>
        </pc:picChg>
      </pc:sldChg>
      <pc:sldChg chg="modSp mod">
        <pc:chgData name="Жанна Грубий" userId="6a4169e7c1c29827" providerId="LiveId" clId="{9BDABA9F-F773-4714-91AE-88094C9CC100}" dt="2022-12-01T14:07:40.348" v="1425" actId="1076"/>
        <pc:sldMkLst>
          <pc:docMk/>
          <pc:sldMk cId="1974175727" sldId="266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1974175727" sldId="266"/>
            <ac:spMk id="2" creationId="{65DB0043-C5A6-61B6-1D97-A0782ABD9F72}"/>
          </ac:spMkLst>
        </pc:spChg>
        <pc:spChg chg="mod">
          <ac:chgData name="Жанна Грубий" userId="6a4169e7c1c29827" providerId="LiveId" clId="{9BDABA9F-F773-4714-91AE-88094C9CC100}" dt="2022-12-01T14:07:37.436" v="1424" actId="20577"/>
          <ac:spMkLst>
            <pc:docMk/>
            <pc:sldMk cId="1974175727" sldId="266"/>
            <ac:spMk id="3" creationId="{A2192CE9-857E-2EE8-851D-3D3EB042AD04}"/>
          </ac:spMkLst>
        </pc:spChg>
        <pc:picChg chg="mod">
          <ac:chgData name="Жанна Грубий" userId="6a4169e7c1c29827" providerId="LiveId" clId="{9BDABA9F-F773-4714-91AE-88094C9CC100}" dt="2022-12-01T14:07:40.348" v="1425" actId="1076"/>
          <ac:picMkLst>
            <pc:docMk/>
            <pc:sldMk cId="1974175727" sldId="266"/>
            <ac:picMk id="5" creationId="{DE810DF1-F8A9-674B-F5D9-2F1A4ED433E9}"/>
          </ac:picMkLst>
        </pc:picChg>
      </pc:sldChg>
      <pc:sldChg chg="modSp mod">
        <pc:chgData name="Жанна Грубий" userId="6a4169e7c1c29827" providerId="LiveId" clId="{9BDABA9F-F773-4714-91AE-88094C9CC100}" dt="2022-12-01T14:07:52.625" v="1430" actId="1076"/>
        <pc:sldMkLst>
          <pc:docMk/>
          <pc:sldMk cId="3069396756" sldId="267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3069396756" sldId="267"/>
            <ac:spMk id="2" creationId="{BFE74989-B441-2720-158E-529674C93591}"/>
          </ac:spMkLst>
        </pc:spChg>
        <pc:spChg chg="mod">
          <ac:chgData name="Жанна Грубий" userId="6a4169e7c1c29827" providerId="LiveId" clId="{9BDABA9F-F773-4714-91AE-88094C9CC100}" dt="2022-12-01T14:07:48.177" v="1428" actId="20577"/>
          <ac:spMkLst>
            <pc:docMk/>
            <pc:sldMk cId="3069396756" sldId="267"/>
            <ac:spMk id="3" creationId="{BE825BF6-12BF-960B-9CF3-E1D12675188A}"/>
          </ac:spMkLst>
        </pc:spChg>
        <pc:picChg chg="mod">
          <ac:chgData name="Жанна Грубий" userId="6a4169e7c1c29827" providerId="LiveId" clId="{9BDABA9F-F773-4714-91AE-88094C9CC100}" dt="2022-12-01T14:07:52.625" v="1430" actId="1076"/>
          <ac:picMkLst>
            <pc:docMk/>
            <pc:sldMk cId="3069396756" sldId="267"/>
            <ac:picMk id="5" creationId="{3E629FEC-649A-27AC-03BA-C52DCD4542E4}"/>
          </ac:picMkLst>
        </pc:picChg>
      </pc:sldChg>
      <pc:sldChg chg="modSp mod">
        <pc:chgData name="Жанна Грубий" userId="6a4169e7c1c29827" providerId="LiveId" clId="{9BDABA9F-F773-4714-91AE-88094C9CC100}" dt="2022-12-01T14:08:21.076" v="1499" actId="5793"/>
        <pc:sldMkLst>
          <pc:docMk/>
          <pc:sldMk cId="1611274919" sldId="268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1611274919" sldId="268"/>
            <ac:spMk id="2" creationId="{AF947FAC-A3C2-F60B-E6AD-8911B098FAB0}"/>
          </ac:spMkLst>
        </pc:spChg>
        <pc:spChg chg="mod">
          <ac:chgData name="Жанна Грубий" userId="6a4169e7c1c29827" providerId="LiveId" clId="{9BDABA9F-F773-4714-91AE-88094C9CC100}" dt="2022-12-01T14:08:21.076" v="1499" actId="5793"/>
          <ac:spMkLst>
            <pc:docMk/>
            <pc:sldMk cId="1611274919" sldId="268"/>
            <ac:spMk id="3" creationId="{3459DBAF-B92B-94A2-D1C8-97DA8E78FA6E}"/>
          </ac:spMkLst>
        </pc:spChg>
      </pc:sldChg>
      <pc:sldChg chg="modSp del mod">
        <pc:chgData name="Жанна Грубий" userId="6a4169e7c1c29827" providerId="LiveId" clId="{9BDABA9F-F773-4714-91AE-88094C9CC100}" dt="2022-12-01T14:25:55.222" v="2328" actId="2696"/>
        <pc:sldMkLst>
          <pc:docMk/>
          <pc:sldMk cId="2153843134" sldId="269"/>
        </pc:sldMkLst>
        <pc:spChg chg="mod">
          <ac:chgData name="Жанна Грубий" userId="6a4169e7c1c29827" providerId="LiveId" clId="{9BDABA9F-F773-4714-91AE-88094C9CC100}" dt="2022-12-01T14:09:27.932" v="1510" actId="20577"/>
          <ac:spMkLst>
            <pc:docMk/>
            <pc:sldMk cId="2153843134" sldId="269"/>
            <ac:spMk id="2" creationId="{B1A13D88-26D0-38F3-AF3A-16D57778D8F1}"/>
          </ac:spMkLst>
        </pc:spChg>
        <pc:picChg chg="mod">
          <ac:chgData name="Жанна Грубий" userId="6a4169e7c1c29827" providerId="LiveId" clId="{9BDABA9F-F773-4714-91AE-88094C9CC100}" dt="2022-12-01T14:09:58.012" v="1511" actId="1076"/>
          <ac:picMkLst>
            <pc:docMk/>
            <pc:sldMk cId="2153843134" sldId="269"/>
            <ac:picMk id="5" creationId="{F52CCB4D-0135-2324-CA59-D1EA6CDA8BD0}"/>
          </ac:picMkLst>
        </pc:picChg>
      </pc:sldChg>
      <pc:sldChg chg="modSp mod">
        <pc:chgData name="Жанна Грубий" userId="6a4169e7c1c29827" providerId="LiveId" clId="{9BDABA9F-F773-4714-91AE-88094C9CC100}" dt="2022-12-01T14:13:55.932" v="1641" actId="20577"/>
        <pc:sldMkLst>
          <pc:docMk/>
          <pc:sldMk cId="3077989319" sldId="270"/>
        </pc:sldMkLst>
        <pc:spChg chg="mod">
          <ac:chgData name="Жанна Грубий" userId="6a4169e7c1c29827" providerId="LiveId" clId="{9BDABA9F-F773-4714-91AE-88094C9CC100}" dt="2022-12-01T14:13:04.913" v="1620" actId="20577"/>
          <ac:spMkLst>
            <pc:docMk/>
            <pc:sldMk cId="3077989319" sldId="270"/>
            <ac:spMk id="2" creationId="{33234D7E-07EC-7D87-6C77-F3D0C2A586F5}"/>
          </ac:spMkLst>
        </pc:spChg>
        <pc:spChg chg="mod">
          <ac:chgData name="Жанна Грубий" userId="6a4169e7c1c29827" providerId="LiveId" clId="{9BDABA9F-F773-4714-91AE-88094C9CC100}" dt="2022-12-01T14:13:55.932" v="1641" actId="20577"/>
          <ac:spMkLst>
            <pc:docMk/>
            <pc:sldMk cId="3077989319" sldId="270"/>
            <ac:spMk id="3" creationId="{D03ECB62-9EC2-CDFC-BB31-710EF877B7BC}"/>
          </ac:spMkLst>
        </pc:spChg>
      </pc:sldChg>
      <pc:sldChg chg="modSp mod">
        <pc:chgData name="Жанна Грубий" userId="6a4169e7c1c29827" providerId="LiveId" clId="{9BDABA9F-F773-4714-91AE-88094C9CC100}" dt="2022-12-01T14:22:22.806" v="2252" actId="20577"/>
        <pc:sldMkLst>
          <pc:docMk/>
          <pc:sldMk cId="194293202" sldId="271"/>
        </pc:sldMkLst>
        <pc:spChg chg="mod">
          <ac:chgData name="Жанна Грубий" userId="6a4169e7c1c29827" providerId="LiveId" clId="{9BDABA9F-F773-4714-91AE-88094C9CC100}" dt="2022-12-01T14:22:22.806" v="2252" actId="20577"/>
          <ac:spMkLst>
            <pc:docMk/>
            <pc:sldMk cId="194293202" sldId="271"/>
            <ac:spMk id="3" creationId="{02B3F7E7-19B8-70AB-E776-35273D9E79B4}"/>
          </ac:spMkLst>
        </pc:spChg>
        <pc:picChg chg="mod">
          <ac:chgData name="Жанна Грубий" userId="6a4169e7c1c29827" providerId="LiveId" clId="{9BDABA9F-F773-4714-91AE-88094C9CC100}" dt="2022-12-01T14:17:23.628" v="1653" actId="1076"/>
          <ac:picMkLst>
            <pc:docMk/>
            <pc:sldMk cId="194293202" sldId="271"/>
            <ac:picMk id="5" creationId="{46EAEABB-825F-504F-2EB9-EC1A25730FA9}"/>
          </ac:picMkLst>
        </pc:picChg>
      </pc:sldChg>
      <pc:sldChg chg="modSp mod">
        <pc:chgData name="Жанна Грубий" userId="6a4169e7c1c29827" providerId="LiveId" clId="{9BDABA9F-F773-4714-91AE-88094C9CC100}" dt="2022-12-01T14:24:36.726" v="2327" actId="1076"/>
        <pc:sldMkLst>
          <pc:docMk/>
          <pc:sldMk cId="4162203757" sldId="272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4162203757" sldId="272"/>
            <ac:spMk id="2" creationId="{ECEB71EE-7993-A70B-CF45-CF0893D83473}"/>
          </ac:spMkLst>
        </pc:spChg>
        <pc:picChg chg="mod">
          <ac:chgData name="Жанна Грубий" userId="6a4169e7c1c29827" providerId="LiveId" clId="{9BDABA9F-F773-4714-91AE-88094C9CC100}" dt="2022-12-01T14:24:36.726" v="2327" actId="1076"/>
          <ac:picMkLst>
            <pc:docMk/>
            <pc:sldMk cId="4162203757" sldId="272"/>
            <ac:picMk id="4" creationId="{C98BB520-AC69-10D4-C517-F950557D59F7}"/>
          </ac:picMkLst>
        </pc:picChg>
      </pc:sldChg>
      <pc:sldChg chg="modSp mod">
        <pc:chgData name="Жанна Грубий" userId="6a4169e7c1c29827" providerId="LiveId" clId="{9BDABA9F-F773-4714-91AE-88094C9CC100}" dt="2022-12-01T13:38:34.279" v="379" actId="20577"/>
        <pc:sldMkLst>
          <pc:docMk/>
          <pc:sldMk cId="1535054263" sldId="273"/>
        </pc:sldMkLst>
        <pc:spChg chg="mod">
          <ac:chgData name="Жанна Грубий" userId="6a4169e7c1c29827" providerId="LiveId" clId="{9BDABA9F-F773-4714-91AE-88094C9CC100}" dt="2022-12-01T13:38:34.279" v="379" actId="20577"/>
          <ac:spMkLst>
            <pc:docMk/>
            <pc:sldMk cId="1535054263" sldId="273"/>
            <ac:spMk id="2" creationId="{5089E054-8754-3770-C7AC-F0709D196210}"/>
          </ac:spMkLst>
        </pc:spChg>
      </pc:sldChg>
      <pc:sldChg chg="modSp mod">
        <pc:chgData name="Жанна Грубий" userId="6a4169e7c1c29827" providerId="LiveId" clId="{9BDABA9F-F773-4714-91AE-88094C9CC100}" dt="2022-12-01T13:45:52.957" v="810" actId="20577"/>
        <pc:sldMkLst>
          <pc:docMk/>
          <pc:sldMk cId="405117297" sldId="274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405117297" sldId="274"/>
            <ac:spMk id="2" creationId="{268E37A2-8010-3062-6873-4349C744C5DA}"/>
          </ac:spMkLst>
        </pc:spChg>
        <pc:spChg chg="mod">
          <ac:chgData name="Жанна Грубий" userId="6a4169e7c1c29827" providerId="LiveId" clId="{9BDABA9F-F773-4714-91AE-88094C9CC100}" dt="2022-12-01T13:45:52.957" v="810" actId="20577"/>
          <ac:spMkLst>
            <pc:docMk/>
            <pc:sldMk cId="405117297" sldId="274"/>
            <ac:spMk id="3" creationId="{F8876BDB-7624-7DBC-2411-DDC6EE88125C}"/>
          </ac:spMkLst>
        </pc:spChg>
      </pc:sldChg>
      <pc:sldChg chg="modSp ord">
        <pc:chgData name="Жанна Грубий" userId="6a4169e7c1c29827" providerId="LiveId" clId="{9BDABA9F-F773-4714-91AE-88094C9CC100}" dt="2022-12-01T13:29:59.837" v="4"/>
        <pc:sldMkLst>
          <pc:docMk/>
          <pc:sldMk cId="3195952059" sldId="275"/>
        </pc:sldMkLst>
        <pc:spChg chg="mod">
          <ac:chgData name="Жанна Грубий" userId="6a4169e7c1c29827" providerId="LiveId" clId="{9BDABA9F-F773-4714-91AE-88094C9CC100}" dt="2022-12-01T13:29:59.837" v="4"/>
          <ac:spMkLst>
            <pc:docMk/>
            <pc:sldMk cId="3195952059" sldId="275"/>
            <ac:spMk id="2" creationId="{C318B25E-ADD8-F828-52C4-D8A1FFA1FE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5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3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5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9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6BAA20-CF26-4F50-AF3C-DFF8B64B8C10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85ADC5-9C5A-4E43-8459-86F726B563F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5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E7019-A65F-AB8E-EC4E-3ECF97C2C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–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легко 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всем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51AFEB-A61A-8FB5-D56C-BCA8C1342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Грубий Елизаветы 9А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4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F3A28E-1944-4A7D-989E-449C3FBA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что можно инвестировать?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F548EEB-2F6D-3A85-A9B1-AD0B7AF00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1" y="1737360"/>
            <a:ext cx="5714629" cy="413109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A8F97-59AA-2AF9-D3EE-5F7DB575A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72" y="1737360"/>
            <a:ext cx="5942857" cy="43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43176E-CB19-091E-B547-68E1B118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что можно инвестировать?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91DADB-1404-99BB-E0A1-8FB725FB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00847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Альтернативные инвестиции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инвестиции в неклассические активы с целью получения прибыли в долгосрочной перспективе. 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NFT —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в крипто пространстве.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коллекционирования — произведения искусства, автомобили, монеты, вино;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 капитал — собственный капитал в частной компании;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хедж-фонды — инвестиционные фонды, которые в основном торгуют неликвидными активами;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8E61CB-2215-913C-0B79-ED827D5C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96" y="2156809"/>
            <a:ext cx="5499884" cy="41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947FAC-A3C2-F60B-E6AD-8911B098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выбрать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9DBAF-B92B-94A2-D1C8-97DA8E78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Точного ответа на вопрос «Куда инвестировать?» не может дать никто.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Смысл правильных инвестиций в том, чтобы одна ошибка не стала критичной для капитала.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Главный совет для начинающих инвесторов – это не держать яйца в одной корзине и вкладывать деньги в разные активы. На языке инвестиций это зовется диверсификацией.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27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34D7E-07EC-7D87-6C77-F3D0C2A5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58536"/>
            <a:ext cx="11028443" cy="9518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Определяем критерии инвестирования.</a:t>
            </a:r>
            <a:b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Инвестировать необходимо 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3ECB62-9EC2-CDFC-BB31-710EF877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947"/>
            <a:ext cx="10515600" cy="418101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Самые надежные компании, прошедшие строжайший отбор, т.е. голубые фишки.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Голубыми фишками становятся самые надежные и стабильные компании - лучшие из лучших в своей отрасли. Именно поэтому они подойдут любому инвестору, особенно начинающему.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Компании, соответствующие менее строгим требованиям.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Некоторые компании второго эшелона могут иметь более высокий рост и выплачивать более высокие дивиденды, хотя и не такие регулярные, как у голубых фишек.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Компании с самыми низкими требованиями.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98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B0AD0-3C7F-EAC1-2F26-81529F92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8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B3F7E7-19B8-70AB-E776-35273D9E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4" y="1592365"/>
            <a:ext cx="5777346" cy="8853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разобраться с инвестициями я зарегистрировалась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приложении Тинькофф Инвестиции.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Здесь я применила полученные знания и получила опыт инвестирования.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приобрела акции поисковых фондов (такие как Яндекс и др.)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Мой начальный капитал составлял 1 000 то рублей, они выросли в стоимости до 2 725.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итоге я заработала 1725 рублей.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хочу пройти обучение по инвестициям у эксперта.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считаю, что н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авык правильно покупать активы такой же важный, как и умение отличить фьючерс от опциона.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Лучшая инвестиция — это инвестиция в самого себя.</a:t>
            </a:r>
          </a:p>
          <a:p>
            <a:endParaRPr lang="ru-RU" sz="1600" dirty="0">
              <a:latin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EAEABB-825F-504F-2EB9-EC1A25730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37" y="1913205"/>
            <a:ext cx="4424515" cy="31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FE93A7-3872-2013-6446-E3260F02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100"/>
              </a:lnSpc>
              <a:spcAft>
                <a:spcPts val="15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513051-00B7-0FFF-3949-708F8424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многое узнала и прожила, когда делала этот проект, от приобретении новых понятий до разговоров с людьми. Это был крутой опыт, с помощью которого я смогла заработать 2 725 рублей с начальным капиталом 1 000. (не считая дивидендов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поняла для чего нужны инвестиции.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Разобралась,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мифы, а где правда о инвестициях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Поняла во что может вложится начинающий инвестор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Узнала, как определяются категории инвесторов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Попробовала один из инструментов инвестирования.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точностью могу сказать, что инвестициями может заниматься каждый-главное желание. Поэтому человек, который решил инвестировать должен обязательно поставить цель. Без неё всё будет бесполезно.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87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8B25E-ADD8-F828-52C4-D8A1FFA1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3D6A21E-7DDC-3660-EF69-83FFA87C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3" y="2065362"/>
            <a:ext cx="2679700" cy="3670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854250-C081-1288-FCCE-B2D39AA95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80" y="1871879"/>
            <a:ext cx="4057265" cy="40572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CB87ED-29FB-3A6F-A09C-F0DE54781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5362"/>
            <a:ext cx="2842751" cy="37903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83ED82-9F24-FC25-4993-AE622C66E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86" y="2065362"/>
            <a:ext cx="2842751" cy="38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5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B71EE-7993-A70B-CF45-CF0893D8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всё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ответить на ваши вопросы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8BB520-AC69-10D4-C517-F950557D5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49" y="1853157"/>
            <a:ext cx="5324006" cy="40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9E054-8754-3770-C7AC-F0709D19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3" y="3761509"/>
            <a:ext cx="10453254" cy="2992582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Приумножение капитала – желание каждого человека.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это возможно сделать с помощью инвестиций. Инвестирование – это доступный каждому способ получить пассивный доход. Кроме того,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нвестиционная сфера является мощнейшим инструментом для всей экономики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Потому что </a:t>
            </a:r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капиталовложения поддерживают компании в условиях повышенных рисков и влияют на уровень заработной платы населения.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505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3D51CE-27FA-B7A8-0956-A4248024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91"/>
            <a:ext cx="10515600" cy="139484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Удостовериться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инвестициями может заниматься каждый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216859-59F0-5168-83FF-A9F5AC6F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54480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для чего нужны инвестиции.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Разобрать мифы об инвестициях.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Понять, во что можно инвестировать.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критерии инвестирования.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Попробовать один из инструментов инвестирования.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8260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BC44E-B6DB-7182-40A6-FA8FC074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C1F5E9-29E1-DB3B-D2D8-09F43ACE9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Гипотеза – могут ли школьники заниматься инвестициями.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Объект –инвестиции как пассивный доход.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Предмет –инвестирование с целью получения дополнительной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421319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8E37A2-8010-3062-6873-4349C744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76BDB-7624-7DBC-2411-DDC6EE88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специальной литературы.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дополнительной информации (финансовый эксперт Ольга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Гогаладзе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полученных знаний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4051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DC855-4219-508D-9BA6-020E770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09" y="570271"/>
            <a:ext cx="9642764" cy="88357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чего необходимо инвестировать: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7D15C3-19DB-ABD3-6BA6-4179E420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88" y="1290433"/>
            <a:ext cx="10669230" cy="4997296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чтобы: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был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там, где хочется;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зависеть от работодателя, премий и штрафов;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без долгов и кредитов.</a:t>
            </a:r>
          </a:p>
          <a:p>
            <a:pPr algn="just"/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мы живем в материальном мире. Наши родители ходят на работу отдают силы и время в обмен на деньги. Деньги и время — наши главные ресурсы,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которых мы получаем вещи, услуги, опыт и эмоции. </a:t>
            </a:r>
          </a:p>
          <a:p>
            <a:pPr algn="just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в широком смысле все наши решения </a:t>
            </a:r>
            <a:r>
              <a:rPr lang="en-US" sz="4000" dirty="0">
                <a:effectLst/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ー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уже инвестиции.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9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25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D08A5-4ABE-0F7D-506B-0C38AA5E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096" y="191218"/>
            <a:ext cx="2531807" cy="133624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A23AED-B1A3-7C43-776F-73F25632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2" y="1766456"/>
            <a:ext cx="11232571" cy="2784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1. Инвестиции — это сложно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Возможно, вы слышали в новостях, что индекс Московской биржи вырос, а рубль подорожал. Звучит сложно? Не пугайтесь, все очень просто: первое означает, что ценные бумаги российских компаний подорожали, а второе — что рубль стал стоить дороже в единицах другой валюты, а саму валюту можно купить дешевле.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2. Инвестиции невозможны без знания математики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старте достаточно знаний о процентах и умения сравнивать два числа. Ну а обрести основные навыки, необходимые для анализа рынка, со временем сможет каждый.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уже создано много приложений, где всё можно настроить автоматически.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3. Инвестиции ー это казино</a:t>
            </a:r>
            <a: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нвестор всегда выбирает сам, во что ему играть: в рулетку или в шахматы. Выбрать «шахматы» можно за счет следования простым правилам, сделать выбор между азартной игрой и прибыльным занятием под силу каждому.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 4. Инвестиции доступны только богатым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ффективность любого инвестора зависит не только от начальной суммы вложения, но и от двух важных факторов: доходности и срока. Чем дольше вложения демонстрируют стабильную доходность, тем лучше будет результат.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2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B1C3BB6-8B81-14DB-FAAA-E8179D9AB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" y="1737360"/>
            <a:ext cx="5504781" cy="402272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2B9373-284E-7343-FC70-EC56CBC7A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08" y="1737360"/>
            <a:ext cx="6034278" cy="4022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72E86-8B52-C676-F4C1-A53FD5EF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2536"/>
            <a:ext cx="10058400" cy="145075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что можно инвестировать?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960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8FA10-D54B-E8E5-4C36-93847D3A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что можно инвестировать?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F3CEEEA-D760-37A2-36A1-6B1C65380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737361"/>
            <a:ext cx="5566756" cy="413173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BD77D7-B1F7-2142-797A-2E9209D46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737360"/>
            <a:ext cx="5597236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18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5417</TotalTime>
  <Words>442</Words>
  <Application>Microsoft Office PowerPoint</Application>
  <PresentationFormat>Произвольный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Инвестиции –  это легко и  доступно всем</vt:lpstr>
      <vt:lpstr>     Актуальность:   Приумножение капитала – желание каждого человека.  В современном мире это возможно сделать с помощью инвестиций. Инвестирование – это доступный каждому способ получить пассивный доход. Кроме того, инвестиционная сфера является мощнейшим инструментом для всей экономики. Потому что капиталовложения поддерживают компании в условиях повышенных рисков и влияют на уровень заработной платы населения.   </vt:lpstr>
      <vt:lpstr>Цель: Удостовериться, что инвестициями может заниматься каждый </vt:lpstr>
      <vt:lpstr>Презентация PowerPoint</vt:lpstr>
      <vt:lpstr>Методы исследования</vt:lpstr>
      <vt:lpstr>Для чего необходимо инвестировать: </vt:lpstr>
      <vt:lpstr>Мифы</vt:lpstr>
      <vt:lpstr>Во что можно инвестировать?</vt:lpstr>
      <vt:lpstr>Во что можно инвестировать?</vt:lpstr>
      <vt:lpstr>Во что можно инвестировать?</vt:lpstr>
      <vt:lpstr>Во что можно инвестировать?</vt:lpstr>
      <vt:lpstr>Как выбрать?</vt:lpstr>
      <vt:lpstr>Определяем критерии инвестирования. Инвестировать необходимо в:</vt:lpstr>
      <vt:lpstr>ПРАКТИКА</vt:lpstr>
      <vt:lpstr>Заключение:</vt:lpstr>
      <vt:lpstr>Источники информации:</vt:lpstr>
      <vt:lpstr>На этом всё Готова ответить на ваши вопросы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Грубий</dc:creator>
  <cp:lastModifiedBy>Лиза</cp:lastModifiedBy>
  <cp:revision>4</cp:revision>
  <dcterms:created xsi:type="dcterms:W3CDTF">2022-08-21T15:08:48Z</dcterms:created>
  <dcterms:modified xsi:type="dcterms:W3CDTF">2023-09-18T11:07:03Z</dcterms:modified>
</cp:coreProperties>
</file>