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80" r:id="rId2"/>
    <p:sldId id="281" r:id="rId3"/>
    <p:sldId id="282" r:id="rId4"/>
    <p:sldId id="308" r:id="rId5"/>
    <p:sldId id="315" r:id="rId6"/>
    <p:sldId id="303" r:id="rId7"/>
    <p:sldId id="316" r:id="rId8"/>
    <p:sldId id="318" r:id="rId9"/>
    <p:sldId id="319" r:id="rId10"/>
    <p:sldId id="283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30" r:id="rId19"/>
    <p:sldId id="329" r:id="rId20"/>
    <p:sldId id="331" r:id="rId21"/>
    <p:sldId id="332" r:id="rId22"/>
    <p:sldId id="334" r:id="rId23"/>
    <p:sldId id="335" r:id="rId24"/>
    <p:sldId id="338" r:id="rId25"/>
    <p:sldId id="337" r:id="rId26"/>
    <p:sldId id="336" r:id="rId27"/>
    <p:sldId id="340" r:id="rId28"/>
    <p:sldId id="339" r:id="rId29"/>
    <p:sldId id="34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30876-7EF5-4657-BCE1-3FB347B1105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FFE16-C17E-4A92-BE45-70E011407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FE16-C17E-4A92-BE45-70E011407F7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CD24374-951A-40F1-9452-75F41E1AC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6D39-90C4-4E32-B505-ADD76F9C4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5473-053F-451B-ADDD-2B640D72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8E68-4AA7-4C0C-A09E-069ACE1FD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B4719E8-6AF8-43B2-A80D-AD30DF9CD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3E19-9A32-495C-A730-9C9B2409F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236F-7032-4710-8E4D-06C498265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E4DE-FFDC-4C8E-BC59-8B72145FF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2E2A-271A-4FD9-9BED-429E29A80E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70-7316-468A-80DD-F6018D207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1945-BB4D-4091-BB9A-E67FDEE35F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699DCD-5F07-4BB4-85A2-CAC015604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304800"/>
            <a:ext cx="3276600" cy="411480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Святитель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Лука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Войно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Ясенецкий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6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9919" y="952776"/>
            <a:ext cx="3304762" cy="44190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Анна Васильевна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Ланская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Жена св. Луки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1430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Институт топографической анатомии 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операционной хирургии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6019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Первая книга  	«Регионарная анестезия»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36000"/>
          <a:stretch>
            <a:fillRect/>
          </a:stretch>
        </p:blipFill>
        <p:spPr bwMode="auto">
          <a:xfrm>
            <a:off x="2895600" y="1371600"/>
            <a:ext cx="281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Книга «Очерки гнойной хирургии»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лука\1342565_Ocherki_gnojnoj_hirurgi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95400"/>
            <a:ext cx="32004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90801" y="4572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Ташкент</a:t>
            </a:r>
            <a:endParaRPr lang="ru-RU" sz="3600" b="1" dirty="0"/>
          </a:p>
        </p:txBody>
      </p:sp>
      <p:pic>
        <p:nvPicPr>
          <p:cNvPr id="6" name="Picture 2" descr="C:\Users\User\Desktop\лука\old_tashkent_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039985" cy="2905298"/>
          </a:xfrm>
          <a:prstGeom prst="rect">
            <a:avLst/>
          </a:prstGeom>
          <a:noFill/>
        </p:spPr>
      </p:pic>
      <p:pic>
        <p:nvPicPr>
          <p:cNvPr id="7" name="Picture 2" descr="C:\Users\User\Desktop\лука\ташкен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76600"/>
            <a:ext cx="4191000" cy="30672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Софья  Сергеевна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Велицкая</a:t>
            </a:r>
            <a:endParaRPr lang="ru-RU" b="1" dirty="0"/>
          </a:p>
        </p:txBody>
      </p:sp>
      <p:pic>
        <p:nvPicPr>
          <p:cNvPr id="4" name="Содержимое 4" descr="Семья св. Луки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19200"/>
            <a:ext cx="373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Приехавший в это время на жительство в Ташкент ссыльный епископ Уфимский Андрей (в миру князь Ухтомский) тайно постригает Валентина Феликсовича в монахи с именем апостола Луки, врача и иконописца.</a:t>
            </a:r>
            <a:endParaRPr lang="ru-RU" dirty="0"/>
          </a:p>
        </p:txBody>
      </p:sp>
      <p:pic>
        <p:nvPicPr>
          <p:cNvPr id="5" name="Содержимое 4" descr="св. Лука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95400"/>
            <a:ext cx="304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Тюрьма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User\Desktop\лука\тюрь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934200" cy="46481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0" y="304800"/>
            <a:ext cx="3200400" cy="2133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Пятилетняя ссылка  в Красноярском крае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св. Лука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32004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oct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438900" cy="4597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в жизни — всегда делать людям добро.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не можешь делать для людей добро большое, постарайся совершить хотя бы малое.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В. 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Войно-Ясенецкий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1943 год   Епископ Тамбовской епархии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в. Лука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266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св. Лука, богослужение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95600"/>
            <a:ext cx="3886200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1945 г – награжден Патриархом Алексеем правом ношения на клобуке бриллиантового креста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Присуждение Сталинской премии 1946 г Первой степени за опубликованные труды «Очерки гнойной хирургии» и «Поздние  резекции при инфицированных ранениях больших суставов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Медаль «За доблестный труд в Великой Отечественной войне 1941-1945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1945-1947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написание богословского труда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Дух,душа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 тело»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422px-%D0%9B%D1%83%D0%BA%D0%B0_%28%D0%92%D0%BE%D0%B9%D0%BD%D0%BE-%D0%AF%D1%81%D0%B5%D0%BD%D0%B5%D1%86%D0%BA%D0%B8%D0%B9%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7504" y="1216025"/>
            <a:ext cx="3471416" cy="49371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snapshot2010022620173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2296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 июня 1961 г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архиепископ Лука скончался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556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143001"/>
            <a:ext cx="3352799" cy="46164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1996 г. были обретены нетленными его честные мощи, которые покоятся ныне в Свято-Троицком кафедральном соборе Симферополя.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4256" y="1219200"/>
            <a:ext cx="621548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Могила архиепископа Луки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в Симферополе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715000" cy="37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Причислен к лику святых как святитель и исповедник.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Память святого Луки празднуется в день Собора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новомучеников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исповедников Российских и 29 мая по ст. ст./11 июня по н.ст.</a:t>
            </a:r>
            <a:endParaRPr lang="ru-RU" dirty="0"/>
          </a:p>
        </p:txBody>
      </p:sp>
      <p:pic>
        <p:nvPicPr>
          <p:cNvPr id="5" name="Picture 7" descr="lu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8212" y="1274762"/>
            <a:ext cx="3810000" cy="48196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в Тамбове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User\Desktop\лука\Памятгник в Тамбов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0176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 у здании больницы, где работал Лука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23_iynya_luka1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14400"/>
            <a:ext cx="42672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Мемориальная доска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установлена на здании областного музейно-выставочного комплекса г.Тамбова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38600" y="1443840"/>
            <a:ext cx="48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8 июня 2011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Тамбове состоялось торжественное открытие мемориальной доски в память выдающегося ученого-хирурга, доктора медицинских наук, профессора, лауреата Сталинской премии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I-й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степени архиепископа Луки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Мемориальная доска установлена на здании областного Музейно-выставочного комплекса (Коммунальная, 10), в котором в годы Великой Отечественной войны располагался эвакуационный госпиталь № 5355 и где трудился святитель с 1944 по 1945-й годы.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962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962400" y="1066800"/>
            <a:ext cx="5029200" cy="5410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Святитель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Лука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Войно-Ясенецкий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(27 апреля 1877 -11 июня 1961),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миру –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Валентин Феликсович.</a:t>
            </a:r>
          </a:p>
          <a:p>
            <a:pPr algn="ctr">
              <a:lnSpc>
                <a:spcPct val="8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г. Керчи в семье провизора Феликса Станиславовича. </a:t>
            </a:r>
          </a:p>
        </p:txBody>
      </p:sp>
      <p:pic>
        <p:nvPicPr>
          <p:cNvPr id="7" name="Содержимое 4" descr="Ст.Лука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320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848600" cy="5334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семье было еще два сына и две дочери. Отец исповедовал католичество, а его супруга Мария Дмитриевна воспитывалась в православии, творила дела милосердия.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User\Desktop\лука\мать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50903"/>
          <a:stretch>
            <a:fillRect/>
          </a:stretch>
        </p:blipFill>
        <p:spPr bwMode="auto">
          <a:xfrm>
            <a:off x="5105400" y="2667000"/>
            <a:ext cx="2743200" cy="2971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29200" y="57150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Мария Дмитриевна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Киев</a:t>
            </a:r>
            <a:endParaRPr lang="ru-RU" sz="3600" dirty="0"/>
          </a:p>
        </p:txBody>
      </p:sp>
      <p:pic>
        <p:nvPicPr>
          <p:cNvPr id="5" name="Picture 3" descr="C:\Users\User\Desktop\лука\Киев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2647" b="2068"/>
          <a:stretch>
            <a:fillRect/>
          </a:stretch>
        </p:blipFill>
        <p:spPr bwMode="auto">
          <a:xfrm>
            <a:off x="304800" y="685800"/>
            <a:ext cx="5715000" cy="51053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47800"/>
            <a:ext cx="624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2009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Киево-Печерская лавра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4958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Студент медицинского факультета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uka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"/>
            <a:ext cx="2686050" cy="4305300"/>
          </a:xfrm>
          <a:prstGeom prst="rect">
            <a:avLst/>
          </a:prstGeom>
        </p:spPr>
      </p:pic>
      <p:pic>
        <p:nvPicPr>
          <p:cNvPr id="5" name="Содержимое 5" descr="св. Лука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194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в. Лука на операции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579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302</TotalTime>
  <Words>349</Words>
  <Application>Microsoft PowerPoint</Application>
  <PresentationFormat>Экран (4:3)</PresentationFormat>
  <Paragraphs>47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Начальная</vt:lpstr>
      <vt:lpstr>Святитель  Лука  Войно- Ясенецкий </vt:lpstr>
      <vt:lpstr>Слайд 2</vt:lpstr>
      <vt:lpstr>Слайд 3</vt:lpstr>
      <vt:lpstr>Слайд 4</vt:lpstr>
      <vt:lpstr>Киев</vt:lpstr>
      <vt:lpstr>Слайд 6</vt:lpstr>
      <vt:lpstr>Киево-Печерская лавра</vt:lpstr>
      <vt:lpstr>Слайд 8</vt:lpstr>
      <vt:lpstr>Слайд 9</vt:lpstr>
      <vt:lpstr>Анна Васильевна Ланская</vt:lpstr>
      <vt:lpstr>Институт топографической анатомии и  операционной хирургии</vt:lpstr>
      <vt:lpstr>Первая книга   «Регионарная анестезия»</vt:lpstr>
      <vt:lpstr>Книга «Очерки гнойной хирургии»</vt:lpstr>
      <vt:lpstr>      </vt:lpstr>
      <vt:lpstr>Софья  Сергеевна Велицкая</vt:lpstr>
      <vt:lpstr>Слайд 16</vt:lpstr>
      <vt:lpstr>Тюрьма </vt:lpstr>
      <vt:lpstr>Пятилетняя ссылка  в Красноярском крае </vt:lpstr>
      <vt:lpstr>Великая Отечественная война</vt:lpstr>
      <vt:lpstr> 1943 год   Епископ Тамбовской епархии</vt:lpstr>
      <vt:lpstr>Слайд 21</vt:lpstr>
      <vt:lpstr>Слайд 22</vt:lpstr>
      <vt:lpstr>Слайд 23</vt:lpstr>
      <vt:lpstr>В 1996 г. были обретены нетленными его честные мощи, которые покоятся ныне в Свято-Троицком кафедральном соборе Симферополя.</vt:lpstr>
      <vt:lpstr>Могила архиепископа Луки  (Войно-Ясенецкого) в Симферополе</vt:lpstr>
      <vt:lpstr>Слайд 26</vt:lpstr>
      <vt:lpstr>Памятник в Тамбове </vt:lpstr>
      <vt:lpstr>Памятник  у здании больницы, где работал Лука</vt:lpstr>
      <vt:lpstr>   Мемориальная доска  установлена на здании областного музейно-выставочного комплекса г.Тамбова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МИХАИЛ</dc:creator>
  <cp:lastModifiedBy>User</cp:lastModifiedBy>
  <cp:revision>46</cp:revision>
  <cp:lastPrinted>1601-01-01T00:00:00Z</cp:lastPrinted>
  <dcterms:created xsi:type="dcterms:W3CDTF">2011-03-01T10:49:28Z</dcterms:created>
  <dcterms:modified xsi:type="dcterms:W3CDTF">2022-11-16T08:04:33Z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