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jpeg" ContentType="image/jpeg"/>
  <Override PartName="/ppt/media/image11.jpeg" ContentType="image/jpeg"/>
  <Override PartName="/ppt/media/image13.jpeg" ContentType="image/jpeg"/>
  <Override PartName="/ppt/media/image8.jpeg" ContentType="image/jpeg"/>
  <Override PartName="/ppt/media/image10.jpeg" ContentType="image/jpeg"/>
  <Override PartName="/ppt/media/image12.jpeg" ContentType="image/jpeg"/>
  <Override PartName="/ppt/media/image7.jpeg" ContentType="image/jpeg"/>
  <Override PartName="/ppt/media/image20.png" ContentType="image/png"/>
  <Override PartName="/ppt/media/image6.jpeg" ContentType="image/jpeg"/>
  <Override PartName="/ppt/media/image22.jpeg" ContentType="image/jpeg"/>
  <Override PartName="/ppt/media/image21.png" ContentType="image/png"/>
  <Override PartName="/ppt/media/image19.png" ContentType="image/png"/>
  <Override PartName="/ppt/media/image1.png" ContentType="image/png"/>
  <Override PartName="/ppt/media/image18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2.jpeg" ContentType="image/jpeg"/>
  <Override PartName="/ppt/media/image17.jpeg" ContentType="image/jpeg"/>
  <Override PartName="/ppt/media/image3.png" ContentType="image/png"/>
  <Override PartName="/ppt/media/image4.jpeg" ContentType="image/jpeg"/>
  <Override PartName="/ppt/media/image5.jpeg" ContentType="image/jpeg"/>
  <Override PartName="/ppt/slides/slide1.xml" ContentType="application/vnd.openxmlformats-officedocument.presentationml.slide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043640" y="2323800"/>
            <a:ext cx="677700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043640" y="4156560"/>
            <a:ext cx="677700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043640" y="232380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16200" y="232380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043640" y="415656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200" y="415656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043640" y="2323800"/>
            <a:ext cx="2181960" cy="167328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335040" y="2323800"/>
            <a:ext cx="2181960" cy="167328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5626440" y="2323800"/>
            <a:ext cx="2181960" cy="167328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1043640" y="4156560"/>
            <a:ext cx="2181960" cy="167328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335040" y="4156560"/>
            <a:ext cx="2181960" cy="167328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5626440" y="4156560"/>
            <a:ext cx="2181960" cy="167328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1043640" y="2323800"/>
            <a:ext cx="6777000" cy="3508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043640" y="2323800"/>
            <a:ext cx="6777000" cy="350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043640" y="2323800"/>
            <a:ext cx="3306960" cy="350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16200" y="2323800"/>
            <a:ext cx="3306960" cy="350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1043640" y="1027800"/>
            <a:ext cx="702432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043640" y="232380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16200" y="2323800"/>
            <a:ext cx="3306960" cy="350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1043640" y="415656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1043640" y="2323800"/>
            <a:ext cx="6777000" cy="3508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043640" y="2323800"/>
            <a:ext cx="3306960" cy="350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16200" y="232380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16200" y="415656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043640" y="232380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16200" y="232380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1043640" y="4156560"/>
            <a:ext cx="677700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043640" y="2323800"/>
            <a:ext cx="677700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1043640" y="4156560"/>
            <a:ext cx="677700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043640" y="232380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16200" y="232380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1043640" y="415656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16200" y="415656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043640" y="2323800"/>
            <a:ext cx="2181960" cy="167328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335040" y="2323800"/>
            <a:ext cx="2181960" cy="167328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5626440" y="2323800"/>
            <a:ext cx="2181960" cy="167328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1043640" y="4156560"/>
            <a:ext cx="2181960" cy="167328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335040" y="4156560"/>
            <a:ext cx="2181960" cy="167328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5626440" y="4156560"/>
            <a:ext cx="2181960" cy="167328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043640" y="2323800"/>
            <a:ext cx="6777000" cy="350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043640" y="2323800"/>
            <a:ext cx="3306960" cy="350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16200" y="2323800"/>
            <a:ext cx="3306960" cy="350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1043640" y="1027800"/>
            <a:ext cx="702432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43640" y="232380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16200" y="2323800"/>
            <a:ext cx="3306960" cy="350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043640" y="415656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043640" y="2323800"/>
            <a:ext cx="3306960" cy="350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16200" y="232380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16200" y="415656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043640" y="232380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16200" y="2323800"/>
            <a:ext cx="330696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043640" y="4156560"/>
            <a:ext cx="6777000" cy="16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60000" r="50000" b="4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3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</p:spPr>
        <p:txBody>
          <a:bodyPr lIns="0" rIns="1836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50e0ea"/>
                </a:solidFill>
                <a:latin typeface="Calibri"/>
              </a:rPr>
              <a:t>Образец заголовка</a:t>
            </a:r>
            <a:endParaRPr b="0" lang="ru-RU" sz="5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B958AC00-6D26-46CB-8CF4-2734BE1FA562}" type="datetime">
              <a:rPr b="0" lang="ru-RU" sz="1200" spc="-1" strike="noStrike">
                <a:solidFill>
                  <a:srgbClr val="d1eaed"/>
                </a:solidFill>
                <a:latin typeface="Constantia"/>
              </a:rPr>
              <a:t>14.6.23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B790B84-1AD7-454A-9E35-856EEC7A0AB9}" type="slidenum">
              <a:rPr b="0" lang="ru-RU" sz="1200" spc="-1" strike="noStrike">
                <a:solidFill>
                  <a:srgbClr val="d1eaed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ffffff"/>
                </a:solidFill>
                <a:latin typeface="Constantia"/>
              </a:rPr>
              <a:t>Для правки структуры щёлкните </a:t>
            </a:r>
            <a:r>
              <a:rPr b="0" lang="ru-RU" sz="2600" spc="-1" strike="noStrike">
                <a:solidFill>
                  <a:srgbClr val="ffffff"/>
                </a:solidFill>
                <a:latin typeface="Constantia"/>
              </a:rPr>
              <a:t>мышью</a:t>
            </a:r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ffffff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Седьмой уровень </a:t>
            </a: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cff6"/>
            </a:gs>
            <a:gs pos="100000">
              <a:srgbClr val="6698be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"/>
          <p:cNvGrpSpPr/>
          <p:nvPr/>
        </p:nvGrpSpPr>
        <p:grpSpPr>
          <a:xfrm>
            <a:off x="-567360" y="0"/>
            <a:ext cx="10458360" cy="7116480"/>
            <a:chOff x="-567360" y="0"/>
            <a:chExt cx="10458360" cy="7116480"/>
          </a:xfrm>
        </p:grpSpPr>
        <p:grpSp>
          <p:nvGrpSpPr>
            <p:cNvPr id="47" name="Group 2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48" name="Group 3"/>
              <p:cNvGrpSpPr/>
              <p:nvPr/>
            </p:nvGrpSpPr>
            <p:grpSpPr>
              <a:xfrm>
                <a:off x="77760" y="0"/>
                <a:ext cx="2514240" cy="6857640"/>
                <a:chOff x="77760" y="0"/>
                <a:chExt cx="2514240" cy="6857640"/>
              </a:xfrm>
            </p:grpSpPr>
            <p:sp>
              <p:nvSpPr>
                <p:cNvPr id="49" name="CustomShape 4"/>
                <p:cNvSpPr/>
                <p:nvPr/>
              </p:nvSpPr>
              <p:spPr>
                <a:xfrm>
                  <a:off x="992160" y="0"/>
                  <a:ext cx="1599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0" name="CustomShape 5"/>
                <p:cNvSpPr/>
                <p:nvPr/>
              </p:nvSpPr>
              <p:spPr>
                <a:xfrm>
                  <a:off x="77760" y="0"/>
                  <a:ext cx="456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1" name="CustomShape 6"/>
                <p:cNvSpPr/>
                <p:nvPr/>
              </p:nvSpPr>
              <p:spPr>
                <a:xfrm>
                  <a:off x="306360" y="0"/>
                  <a:ext cx="76176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52" name="Group 7"/>
              <p:cNvGrpSpPr/>
              <p:nvPr/>
            </p:nvGrpSpPr>
            <p:grpSpPr>
              <a:xfrm>
                <a:off x="500400" y="0"/>
                <a:ext cx="2514240" cy="6857640"/>
                <a:chOff x="500400" y="0"/>
                <a:chExt cx="2514240" cy="6857640"/>
              </a:xfrm>
            </p:grpSpPr>
            <p:sp>
              <p:nvSpPr>
                <p:cNvPr id="53" name="CustomShape 8"/>
                <p:cNvSpPr/>
                <p:nvPr/>
              </p:nvSpPr>
              <p:spPr>
                <a:xfrm>
                  <a:off x="1414800" y="0"/>
                  <a:ext cx="1599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4" name="CustomShape 9"/>
                <p:cNvSpPr/>
                <p:nvPr/>
              </p:nvSpPr>
              <p:spPr>
                <a:xfrm>
                  <a:off x="500400" y="0"/>
                  <a:ext cx="456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5" name="CustomShape 10"/>
                <p:cNvSpPr/>
                <p:nvPr/>
              </p:nvSpPr>
              <p:spPr>
                <a:xfrm>
                  <a:off x="729000" y="0"/>
                  <a:ext cx="76176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56" name="Group 11"/>
              <p:cNvGrpSpPr/>
              <p:nvPr/>
            </p:nvGrpSpPr>
            <p:grpSpPr>
              <a:xfrm>
                <a:off x="6707520" y="360"/>
                <a:ext cx="2514240" cy="6857640"/>
                <a:chOff x="6707520" y="360"/>
                <a:chExt cx="2514240" cy="6857640"/>
              </a:xfrm>
            </p:grpSpPr>
            <p:sp>
              <p:nvSpPr>
                <p:cNvPr id="57" name="CustomShape 12"/>
                <p:cNvSpPr/>
                <p:nvPr/>
              </p:nvSpPr>
              <p:spPr>
                <a:xfrm rot="10800000">
                  <a:off x="6707520" y="360"/>
                  <a:ext cx="1599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8" name="CustomShape 13"/>
                <p:cNvSpPr/>
                <p:nvPr/>
              </p:nvSpPr>
              <p:spPr>
                <a:xfrm rot="10800000">
                  <a:off x="8764920" y="360"/>
                  <a:ext cx="456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9" name="CustomShape 14"/>
                <p:cNvSpPr/>
                <p:nvPr/>
              </p:nvSpPr>
              <p:spPr>
                <a:xfrm rot="10800000">
                  <a:off x="8231400" y="360"/>
                  <a:ext cx="76176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60" name="CustomShape 15"/>
              <p:cNvSpPr/>
              <p:nvPr/>
            </p:nvSpPr>
            <p:spPr>
              <a:xfrm>
                <a:off x="3887640" y="0"/>
                <a:ext cx="2819160" cy="685764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1" name="CustomShape 16"/>
              <p:cNvSpPr/>
              <p:nvPr/>
            </p:nvSpPr>
            <p:spPr>
              <a:xfrm>
                <a:off x="2973240" y="0"/>
                <a:ext cx="456840" cy="685764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2" name="CustomShape 17"/>
              <p:cNvSpPr/>
              <p:nvPr/>
            </p:nvSpPr>
            <p:spPr>
              <a:xfrm>
                <a:off x="3201840" y="0"/>
                <a:ext cx="761760" cy="685764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63" name="CustomShape 18"/>
            <p:cNvSpPr/>
            <p:nvPr/>
          </p:nvSpPr>
          <p:spPr>
            <a:xfrm>
              <a:off x="65880" y="5034960"/>
              <a:ext cx="9143640" cy="117540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" name="CustomShape 19"/>
            <p:cNvSpPr/>
            <p:nvPr/>
          </p:nvSpPr>
          <p:spPr>
            <a:xfrm>
              <a:off x="65880" y="3467520"/>
              <a:ext cx="9143640" cy="89028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" name="CustomShape 20"/>
            <p:cNvSpPr/>
            <p:nvPr/>
          </p:nvSpPr>
          <p:spPr>
            <a:xfrm>
              <a:off x="54000" y="5640840"/>
              <a:ext cx="3004200" cy="121104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" name="CustomShape 21"/>
            <p:cNvSpPr/>
            <p:nvPr/>
          </p:nvSpPr>
          <p:spPr>
            <a:xfrm>
              <a:off x="65880" y="5284440"/>
              <a:ext cx="9143640" cy="147816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" name="CustomShape 22"/>
            <p:cNvSpPr/>
            <p:nvPr/>
          </p:nvSpPr>
          <p:spPr>
            <a:xfrm>
              <a:off x="2215080" y="5132160"/>
              <a:ext cx="6982200" cy="171972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48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" name="CustomShape 23"/>
            <p:cNvSpPr/>
            <p:nvPr/>
          </p:nvSpPr>
          <p:spPr>
            <a:xfrm rot="1800000">
              <a:off x="3073680" y="285912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" name="CustomShape 24"/>
            <p:cNvSpPr/>
            <p:nvPr/>
          </p:nvSpPr>
          <p:spPr>
            <a:xfrm rot="1800000">
              <a:off x="3797640" y="412596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" name="CustomShape 25"/>
            <p:cNvSpPr/>
            <p:nvPr/>
          </p:nvSpPr>
          <p:spPr>
            <a:xfrm rot="1800000">
              <a:off x="3807360" y="15922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" name="CustomShape 26"/>
            <p:cNvSpPr/>
            <p:nvPr/>
          </p:nvSpPr>
          <p:spPr>
            <a:xfrm rot="1800000">
              <a:off x="3054600" y="32544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" name="CustomShape 27"/>
            <p:cNvSpPr/>
            <p:nvPr/>
          </p:nvSpPr>
          <p:spPr>
            <a:xfrm rot="1800000">
              <a:off x="4540680" y="53830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" name="CustomShape 28"/>
            <p:cNvSpPr/>
            <p:nvPr/>
          </p:nvSpPr>
          <p:spPr>
            <a:xfrm rot="1800000">
              <a:off x="-304560" y="4201200"/>
              <a:ext cx="1261080" cy="138780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" name="CustomShape 29"/>
            <p:cNvSpPr/>
            <p:nvPr/>
          </p:nvSpPr>
          <p:spPr>
            <a:xfrm rot="1800000">
              <a:off x="101880" y="540216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" name="CustomShape 30"/>
            <p:cNvSpPr/>
            <p:nvPr/>
          </p:nvSpPr>
          <p:spPr>
            <a:xfrm rot="1800000">
              <a:off x="130680" y="284940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" name="CustomShape 31"/>
            <p:cNvSpPr/>
            <p:nvPr/>
          </p:nvSpPr>
          <p:spPr>
            <a:xfrm rot="1800000">
              <a:off x="854280" y="412596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" name="CustomShape 32"/>
            <p:cNvSpPr/>
            <p:nvPr/>
          </p:nvSpPr>
          <p:spPr>
            <a:xfrm rot="1800000">
              <a:off x="1587960" y="541152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" name="CustomShape 33"/>
            <p:cNvSpPr/>
            <p:nvPr/>
          </p:nvSpPr>
          <p:spPr>
            <a:xfrm rot="1800000">
              <a:off x="1607040" y="285912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" name="CustomShape 34"/>
            <p:cNvSpPr/>
            <p:nvPr/>
          </p:nvSpPr>
          <p:spPr>
            <a:xfrm rot="1800000">
              <a:off x="873360" y="15634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" name="CustomShape 35"/>
            <p:cNvSpPr/>
            <p:nvPr/>
          </p:nvSpPr>
          <p:spPr>
            <a:xfrm rot="1800000">
              <a:off x="6883920" y="41446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1" name="CustomShape 36"/>
            <p:cNvSpPr/>
            <p:nvPr/>
          </p:nvSpPr>
          <p:spPr>
            <a:xfrm rot="1800000">
              <a:off x="7626600" y="542124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" name="CustomShape 37"/>
            <p:cNvSpPr/>
            <p:nvPr/>
          </p:nvSpPr>
          <p:spPr>
            <a:xfrm rot="1800000">
              <a:off x="7626600" y="28684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6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3" name="CustomShape 38"/>
            <p:cNvSpPr/>
            <p:nvPr/>
          </p:nvSpPr>
          <p:spPr>
            <a:xfrm rot="1800000">
              <a:off x="8384040" y="4055400"/>
              <a:ext cx="1243080" cy="138780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" name="CustomShape 39"/>
            <p:cNvSpPr/>
            <p:nvPr/>
          </p:nvSpPr>
          <p:spPr>
            <a:xfrm rot="1800000">
              <a:off x="8384040" y="1511280"/>
              <a:ext cx="1241640" cy="138852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6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5" name="CustomShape 40"/>
          <p:cNvSpPr/>
          <p:nvPr/>
        </p:nvSpPr>
        <p:spPr>
          <a:xfrm>
            <a:off x="457200" y="333360"/>
            <a:ext cx="8229240" cy="6185160"/>
          </a:xfrm>
          <a:prstGeom prst="rect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41"/>
          <p:cNvSpPr/>
          <p:nvPr/>
        </p:nvSpPr>
        <p:spPr>
          <a:xfrm>
            <a:off x="4561200" y="-21600"/>
            <a:ext cx="3678840" cy="69876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42"/>
          <p:cNvSpPr/>
          <p:nvPr/>
        </p:nvSpPr>
        <p:spPr>
          <a:xfrm>
            <a:off x="4649040" y="-21600"/>
            <a:ext cx="3504960" cy="623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PlaceHolder 43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e67c8"/>
                </a:solidFill>
                <a:latin typeface="Century Gothic"/>
              </a:rPr>
              <a:t>Образец заголовка</a:t>
            </a:r>
            <a:endParaRPr b="0" lang="ru-RU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9" name="PlaceHolder 44"/>
          <p:cNvSpPr>
            <a:spLocks noGrp="1"/>
          </p:cNvSpPr>
          <p:nvPr>
            <p:ph type="body"/>
          </p:nvPr>
        </p:nvSpPr>
        <p:spPr>
          <a:xfrm>
            <a:off x="1043640" y="2323800"/>
            <a:ext cx="6777000" cy="3508560"/>
          </a:xfrm>
          <a:prstGeom prst="rect">
            <a:avLst/>
          </a:prstGeom>
        </p:spPr>
        <p:txBody>
          <a:bodyPr>
            <a:noAutofit/>
          </a:bodyPr>
          <a:p>
            <a:pPr marL="343080" indent="-273960">
              <a:lnSpc>
                <a:spcPct val="100000"/>
              </a:lnSpc>
              <a:spcBef>
                <a:spcPts val="479"/>
              </a:spcBef>
              <a:buClr>
                <a:srgbClr val="4e67c8"/>
              </a:buClr>
              <a:buSzPct val="76000"/>
              <a:buFont typeface="Wingdings 2" charset="2"/>
              <a:buChar char=""/>
            </a:pPr>
            <a:r>
              <a:rPr b="0" lang="ru-RU" sz="2400" spc="-1" strike="noStrike">
                <a:solidFill>
                  <a:srgbClr val="212745"/>
                </a:solidFill>
                <a:latin typeface="Century Gothic"/>
              </a:rPr>
              <a:t>Образец текста</a:t>
            </a:r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  <a:p>
            <a:pPr lvl="1" marL="640080" indent="-273960">
              <a:lnSpc>
                <a:spcPct val="100000"/>
              </a:lnSpc>
              <a:spcBef>
                <a:spcPts val="439"/>
              </a:spcBef>
              <a:buClr>
                <a:srgbClr val="4e67c8"/>
              </a:buClr>
              <a:buSzPct val="76000"/>
              <a:buFont typeface="Wingdings 2" charset="2"/>
              <a:buChar char=""/>
            </a:pPr>
            <a:r>
              <a:rPr b="0" lang="ru-RU" sz="2200" spc="-1" strike="noStrike">
                <a:solidFill>
                  <a:srgbClr val="212745"/>
                </a:solidFill>
                <a:latin typeface="Century Gothic"/>
              </a:rPr>
              <a:t>Второй уровень</a:t>
            </a:r>
            <a:endParaRPr b="0" lang="ru-RU" sz="2200" spc="-1" strike="noStrike">
              <a:solidFill>
                <a:srgbClr val="212745"/>
              </a:solidFill>
              <a:latin typeface="Century Gothic"/>
            </a:endParaRPr>
          </a:p>
          <a:p>
            <a:pPr lvl="2" marL="914400" indent="-228240">
              <a:lnSpc>
                <a:spcPct val="100000"/>
              </a:lnSpc>
              <a:spcBef>
                <a:spcPts val="400"/>
              </a:spcBef>
              <a:buClr>
                <a:srgbClr val="4e67c8"/>
              </a:buClr>
              <a:buSzPct val="76000"/>
              <a:buFont typeface="Wingdings 2" charset="2"/>
              <a:buChar char=""/>
            </a:pPr>
            <a:r>
              <a:rPr b="0" lang="ru-RU" sz="2000" spc="-1" strike="noStrike">
                <a:solidFill>
                  <a:srgbClr val="212745"/>
                </a:solidFill>
                <a:latin typeface="Century Gothic"/>
              </a:rPr>
              <a:t>Третий уровень</a:t>
            </a:r>
            <a:endParaRPr b="0" lang="ru-RU" sz="2000" spc="-1" strike="noStrike">
              <a:solidFill>
                <a:srgbClr val="212745"/>
              </a:solidFill>
              <a:latin typeface="Century Gothic"/>
            </a:endParaRPr>
          </a:p>
          <a:p>
            <a:pPr lvl="3" marL="1124640" indent="-228240">
              <a:lnSpc>
                <a:spcPct val="100000"/>
              </a:lnSpc>
              <a:spcBef>
                <a:spcPts val="360"/>
              </a:spcBef>
              <a:buClr>
                <a:srgbClr val="4e67c8"/>
              </a:buClr>
              <a:buSzPct val="76000"/>
              <a:buFont typeface="Wingdings 2" charset="2"/>
              <a:buChar char=""/>
            </a:pPr>
            <a:r>
              <a:rPr b="0" lang="ru-RU" sz="1800" spc="-1" strike="noStrike">
                <a:solidFill>
                  <a:srgbClr val="212745"/>
                </a:solidFill>
                <a:latin typeface="Century Gothic"/>
              </a:rPr>
              <a:t>Четвертый уровень</a:t>
            </a:r>
            <a:endParaRPr b="0" lang="ru-RU" sz="1800" spc="-1" strike="noStrike">
              <a:solidFill>
                <a:srgbClr val="212745"/>
              </a:solidFill>
              <a:latin typeface="Century Gothic"/>
            </a:endParaRPr>
          </a:p>
          <a:p>
            <a:pPr lvl="4" marL="1325880" indent="-228240">
              <a:lnSpc>
                <a:spcPct val="100000"/>
              </a:lnSpc>
              <a:spcBef>
                <a:spcPts val="320"/>
              </a:spcBef>
              <a:buClr>
                <a:srgbClr val="4e67c8"/>
              </a:buClr>
              <a:buSzPct val="76000"/>
              <a:buFont typeface="Wingdings 2" charset="2"/>
              <a:buChar char=""/>
            </a:pPr>
            <a:r>
              <a:rPr b="0" lang="ru-RU" sz="1600" spc="-1" strike="noStrike">
                <a:solidFill>
                  <a:srgbClr val="212745"/>
                </a:solidFill>
                <a:latin typeface="Century Gothic"/>
              </a:rPr>
              <a:t>Пятый уровень</a:t>
            </a:r>
            <a:endParaRPr b="0" lang="ru-RU" sz="1600" spc="-1" strike="noStrike">
              <a:solidFill>
                <a:srgbClr val="212745"/>
              </a:solidFill>
              <a:latin typeface="Century Gothic"/>
            </a:endParaRPr>
          </a:p>
        </p:txBody>
      </p:sp>
      <p:sp>
        <p:nvSpPr>
          <p:cNvPr id="90" name="PlaceHolder 45"/>
          <p:cNvSpPr>
            <a:spLocks noGrp="1"/>
          </p:cNvSpPr>
          <p:nvPr>
            <p:ph type="dt"/>
          </p:nvPr>
        </p:nvSpPr>
        <p:spPr>
          <a:xfrm>
            <a:off x="5997240" y="22464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B0BB331-56D8-4B18-92D5-1BA70FDCB5A2}" type="datetime">
              <a:rPr b="0" lang="ru-RU" sz="1200" spc="-1" strike="noStrike">
                <a:solidFill>
                  <a:srgbClr val="fefefe"/>
                </a:solidFill>
                <a:latin typeface="Century Gothic"/>
              </a:rPr>
              <a:t>14.6.23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1" name="PlaceHolder 46"/>
          <p:cNvSpPr>
            <a:spLocks noGrp="1"/>
          </p:cNvSpPr>
          <p:nvPr>
            <p:ph type="ftr"/>
          </p:nvPr>
        </p:nvSpPr>
        <p:spPr>
          <a:xfrm>
            <a:off x="4641480" y="5852160"/>
            <a:ext cx="35017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2" name="PlaceHolder 47"/>
          <p:cNvSpPr>
            <a:spLocks noGrp="1"/>
          </p:cNvSpPr>
          <p:nvPr>
            <p:ph type="sldNum"/>
          </p:nvPr>
        </p:nvSpPr>
        <p:spPr>
          <a:xfrm>
            <a:off x="4649040" y="224640"/>
            <a:ext cx="13316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83CC014-5994-4EDD-B530-D12566BE4010}" type="slidenum">
              <a:rPr b="0" lang="ru-RU" sz="1200" spc="-1" strike="noStrike">
                <a:solidFill>
                  <a:srgbClr val="fefefe"/>
                </a:solidFill>
                <a:latin typeface="Century Gothic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360000" y="1296000"/>
            <a:ext cx="8712000" cy="2664000"/>
          </a:xfrm>
          <a:prstGeom prst="rect">
            <a:avLst/>
          </a:prstGeom>
          <a:noFill/>
          <a:ln>
            <a:noFill/>
          </a:ln>
        </p:spPr>
        <p:txBody>
          <a:bodyPr lIns="0" rIns="18360" tIns="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«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р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г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а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н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и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з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а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ц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и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я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в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с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п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и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т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а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т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е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л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ь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н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й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д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е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я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т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е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л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ь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н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с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т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и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в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с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и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с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т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е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м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е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д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п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л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н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и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т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е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л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ь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н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г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б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р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а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з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в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а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н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и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я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н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а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с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н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в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е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с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ц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и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к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у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л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ь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т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у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р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н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ы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х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,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д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у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х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в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н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–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н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р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а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в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с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т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в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е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н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н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ы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х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ц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е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н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н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с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т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е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й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р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с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с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и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й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с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к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г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б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щ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е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с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т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в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а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и 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г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с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у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д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а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р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с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т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в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а</a:t>
            </a:r>
            <a:r>
              <a:rPr b="1" lang="ru-RU" sz="78230" spc="-1" strike="noStrike">
                <a:solidFill>
                  <a:srgbClr val="ffffff"/>
                </a:solidFill>
                <a:latin typeface="Arial"/>
              </a:rPr>
              <a:t>»</a:t>
            </a:r>
            <a:br/>
            <a:endParaRPr b="0" lang="ru-RU" sz="7823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1331640" y="5517360"/>
            <a:ext cx="7704360" cy="1223640"/>
          </a:xfrm>
          <a:prstGeom prst="rect">
            <a:avLst/>
          </a:prstGeom>
          <a:noFill/>
          <a:ln>
            <a:noFill/>
          </a:ln>
        </p:spPr>
        <p:txBody>
          <a:bodyPr lIns="0" rIns="18360" tIns="45000" bIns="45000">
            <a:noAutofit/>
          </a:bodyPr>
          <a:p>
            <a:pPr algn="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Ковалёва Екатерина Владимировна-заместитель директора по ВР МКОУ «Ганновская средняя школа» Одесского МР Омской области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115640" y="836640"/>
            <a:ext cx="7024320" cy="744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32000"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4e67c8"/>
                </a:solidFill>
                <a:latin typeface="Century Gothic"/>
              </a:rPr>
              <a:t> </a:t>
            </a:r>
            <a:r>
              <a:rPr b="1" lang="ru-RU" sz="2700" spc="-1" strike="noStrike">
                <a:solidFill>
                  <a:srgbClr val="21306a"/>
                </a:solidFill>
                <a:latin typeface="Arial"/>
              </a:rPr>
              <a:t>Юнармейский отряд "Факел" имени Героя России Кислого Андрея Владимировича</a:t>
            </a:r>
            <a:endParaRPr b="0" lang="ru-RU" sz="27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57" name="Объект 3" descr=""/>
          <p:cNvPicPr/>
          <p:nvPr/>
        </p:nvPicPr>
        <p:blipFill>
          <a:blip r:embed="rId1"/>
          <a:stretch/>
        </p:blipFill>
        <p:spPr>
          <a:xfrm>
            <a:off x="1331640" y="1628640"/>
            <a:ext cx="6480360" cy="477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1043640" y="1027800"/>
            <a:ext cx="7024320" cy="1142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21306a"/>
                </a:solidFill>
                <a:latin typeface="Arial"/>
              </a:rPr>
              <a:t>Наши контакты:</a:t>
            </a:r>
            <a:endParaRPr b="0" lang="ru-RU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1043640" y="2323800"/>
            <a:ext cx="6777000" cy="3508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687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21306a"/>
                </a:solidFill>
                <a:latin typeface="Arial"/>
                <a:ea typeface="Calibri"/>
              </a:rPr>
              <a:t>Ковалёва Е. В. </a:t>
            </a:r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  <a:p>
            <a:pPr marL="687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21306a"/>
                </a:solidFill>
                <a:latin typeface="Arial"/>
                <a:ea typeface="Calibri"/>
              </a:rPr>
              <a:t>Моб.:89026758687</a:t>
            </a:r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  <a:p>
            <a:pPr marL="687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21306a"/>
                </a:solidFill>
                <a:latin typeface="Arial"/>
                <a:ea typeface="Calibri"/>
              </a:rPr>
              <a:t>Адрес электронной почты:</a:t>
            </a:r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  <a:p>
            <a:pPr marL="687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21306a"/>
                </a:solidFill>
                <a:latin typeface="Arial"/>
                <a:ea typeface="Calibri"/>
              </a:rPr>
              <a:t>kasta1.ru@mail.ru</a:t>
            </a:r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  <a:p>
            <a:pPr marL="6876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21306a"/>
                </a:solidFill>
                <a:latin typeface="Arial"/>
                <a:ea typeface="Calibri"/>
              </a:rPr>
              <a:t>Сайт ОУ: </a:t>
            </a:r>
            <a:r>
              <a:rPr b="1" lang="en-US" sz="2400" spc="-1" strike="noStrike">
                <a:solidFill>
                  <a:srgbClr val="21306a"/>
                </a:solidFill>
                <a:latin typeface="Arial"/>
                <a:ea typeface="Calibri"/>
              </a:rPr>
              <a:t>http://ougan.odes.obr55.ru/</a:t>
            </a:r>
            <a:endParaRPr b="0" lang="ru-RU" sz="2400" spc="-1" strike="noStrike">
              <a:solidFill>
                <a:srgbClr val="212745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"/>
          <p:cNvPicPr/>
          <p:nvPr/>
        </p:nvPicPr>
        <p:blipFill>
          <a:blip r:embed="rId1"/>
          <a:srcRect l="29281" t="6660" r="31844" b="19608"/>
          <a:stretch/>
        </p:blipFill>
        <p:spPr>
          <a:xfrm>
            <a:off x="1835640" y="708120"/>
            <a:ext cx="5330880" cy="568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683640" y="692640"/>
            <a:ext cx="7992360" cy="1261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21306a"/>
                </a:solidFill>
                <a:latin typeface="Arial"/>
              </a:rPr>
              <a:t>Основатель музея</a:t>
            </a:r>
            <a:br/>
            <a:r>
              <a:rPr b="1" lang="ru-RU" sz="3200" spc="-1" strike="noStrike">
                <a:solidFill>
                  <a:srgbClr val="21306a"/>
                </a:solidFill>
                <a:latin typeface="Arial"/>
              </a:rPr>
              <a:t>Сосницкий Владимир Лаврентьевич</a:t>
            </a:r>
            <a:endParaRPr b="0" lang="ru-RU" sz="32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33" name="Рисунок 2" descr=""/>
          <p:cNvPicPr/>
          <p:nvPr/>
        </p:nvPicPr>
        <p:blipFill>
          <a:blip r:embed="rId1"/>
          <a:stretch/>
        </p:blipFill>
        <p:spPr>
          <a:xfrm>
            <a:off x="755640" y="2205000"/>
            <a:ext cx="2859480" cy="3812760"/>
          </a:xfrm>
          <a:prstGeom prst="rect">
            <a:avLst/>
          </a:prstGeom>
          <a:ln>
            <a:noFill/>
          </a:ln>
        </p:spPr>
      </p:pic>
      <p:pic>
        <p:nvPicPr>
          <p:cNvPr id="134" name="Picture 2" descr=""/>
          <p:cNvPicPr/>
          <p:nvPr/>
        </p:nvPicPr>
        <p:blipFill>
          <a:blip r:embed="rId2"/>
          <a:stretch/>
        </p:blipFill>
        <p:spPr>
          <a:xfrm>
            <a:off x="4313880" y="2277000"/>
            <a:ext cx="3456360" cy="259200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4140000" y="5196240"/>
            <a:ext cx="38160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21306a"/>
                </a:solidFill>
                <a:latin typeface="Arial"/>
              </a:rPr>
              <a:t>Открытие музея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21306a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21306a"/>
                </a:solidFill>
                <a:latin typeface="Arial"/>
              </a:rPr>
              <a:t>1 сентября 1989г.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043640" y="1027800"/>
            <a:ext cx="7024320" cy="1142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4000"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37" name="Объект 5" descr=""/>
          <p:cNvPicPr/>
          <p:nvPr/>
        </p:nvPicPr>
        <p:blipFill>
          <a:blip r:embed="rId1"/>
          <a:stretch/>
        </p:blipFill>
        <p:spPr>
          <a:xfrm>
            <a:off x="646920" y="476640"/>
            <a:ext cx="3744000" cy="2808000"/>
          </a:xfrm>
          <a:prstGeom prst="rect">
            <a:avLst/>
          </a:prstGeom>
          <a:ln>
            <a:noFill/>
          </a:ln>
        </p:spPr>
      </p:pic>
      <p:pic>
        <p:nvPicPr>
          <p:cNvPr id="138" name="Рисунок 6" descr=""/>
          <p:cNvPicPr/>
          <p:nvPr/>
        </p:nvPicPr>
        <p:blipFill>
          <a:blip r:embed="rId2"/>
          <a:stretch/>
        </p:blipFill>
        <p:spPr>
          <a:xfrm>
            <a:off x="4716000" y="476640"/>
            <a:ext cx="3563640" cy="280800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7" descr=""/>
          <p:cNvPicPr/>
          <p:nvPr/>
        </p:nvPicPr>
        <p:blipFill>
          <a:blip r:embed="rId3"/>
          <a:stretch/>
        </p:blipFill>
        <p:spPr>
          <a:xfrm>
            <a:off x="683640" y="3645000"/>
            <a:ext cx="3707640" cy="2780640"/>
          </a:xfrm>
          <a:prstGeom prst="rect">
            <a:avLst/>
          </a:prstGeom>
          <a:ln>
            <a:noFill/>
          </a:ln>
        </p:spPr>
      </p:pic>
      <p:pic>
        <p:nvPicPr>
          <p:cNvPr id="140" name="Рисунок 8" descr=""/>
          <p:cNvPicPr/>
          <p:nvPr/>
        </p:nvPicPr>
        <p:blipFill>
          <a:blip r:embed="rId4"/>
          <a:stretch/>
        </p:blipFill>
        <p:spPr>
          <a:xfrm>
            <a:off x="4716000" y="3645000"/>
            <a:ext cx="3644640" cy="2780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Объект 5" descr=""/>
          <p:cNvPicPr/>
          <p:nvPr/>
        </p:nvPicPr>
        <p:blipFill>
          <a:blip r:embed="rId1"/>
          <a:stretch/>
        </p:blipFill>
        <p:spPr>
          <a:xfrm>
            <a:off x="611640" y="476640"/>
            <a:ext cx="4176000" cy="3132000"/>
          </a:xfrm>
          <a:prstGeom prst="rect">
            <a:avLst/>
          </a:prstGeom>
          <a:ln>
            <a:noFill/>
          </a:ln>
        </p:spPr>
      </p:pic>
      <p:pic>
        <p:nvPicPr>
          <p:cNvPr id="142" name="Рисунок 6" descr=""/>
          <p:cNvPicPr/>
          <p:nvPr/>
        </p:nvPicPr>
        <p:blipFill>
          <a:blip r:embed="rId2"/>
          <a:stretch/>
        </p:blipFill>
        <p:spPr>
          <a:xfrm>
            <a:off x="4212000" y="3123000"/>
            <a:ext cx="4392000" cy="329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Объект 3" descr=""/>
          <p:cNvPicPr/>
          <p:nvPr/>
        </p:nvPicPr>
        <p:blipFill>
          <a:blip r:embed="rId1"/>
          <a:stretch/>
        </p:blipFill>
        <p:spPr>
          <a:xfrm>
            <a:off x="611640" y="548640"/>
            <a:ext cx="2088000" cy="2791440"/>
          </a:xfrm>
          <a:prstGeom prst="rect">
            <a:avLst/>
          </a:prstGeom>
          <a:ln>
            <a:noFill/>
          </a:ln>
        </p:spPr>
      </p:pic>
      <p:pic>
        <p:nvPicPr>
          <p:cNvPr id="144" name="Рисунок 4" descr=""/>
          <p:cNvPicPr/>
          <p:nvPr/>
        </p:nvPicPr>
        <p:blipFill>
          <a:blip r:embed="rId2"/>
          <a:stretch/>
        </p:blipFill>
        <p:spPr>
          <a:xfrm>
            <a:off x="3460680" y="534600"/>
            <a:ext cx="2088000" cy="2791440"/>
          </a:xfrm>
          <a:prstGeom prst="rect">
            <a:avLst/>
          </a:prstGeom>
          <a:ln>
            <a:noFill/>
          </a:ln>
        </p:spPr>
      </p:pic>
      <p:pic>
        <p:nvPicPr>
          <p:cNvPr id="145" name="Рисунок 5" descr=""/>
          <p:cNvPicPr/>
          <p:nvPr/>
        </p:nvPicPr>
        <p:blipFill>
          <a:blip r:embed="rId3"/>
          <a:stretch/>
        </p:blipFill>
        <p:spPr>
          <a:xfrm>
            <a:off x="629640" y="3429000"/>
            <a:ext cx="3869640" cy="3024000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6" descr=""/>
          <p:cNvPicPr/>
          <p:nvPr/>
        </p:nvPicPr>
        <p:blipFill>
          <a:blip r:embed="rId4"/>
          <a:stretch/>
        </p:blipFill>
        <p:spPr>
          <a:xfrm>
            <a:off x="6245280" y="534600"/>
            <a:ext cx="2232000" cy="279144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7" descr=""/>
          <p:cNvPicPr/>
          <p:nvPr/>
        </p:nvPicPr>
        <p:blipFill>
          <a:blip r:embed="rId5"/>
          <a:stretch/>
        </p:blipFill>
        <p:spPr>
          <a:xfrm>
            <a:off x="4860000" y="3424320"/>
            <a:ext cx="3617280" cy="3011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Объект 3" descr=""/>
          <p:cNvPicPr/>
          <p:nvPr/>
        </p:nvPicPr>
        <p:blipFill>
          <a:blip r:embed="rId1"/>
          <a:stretch/>
        </p:blipFill>
        <p:spPr>
          <a:xfrm>
            <a:off x="539640" y="404640"/>
            <a:ext cx="3960000" cy="396000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4" descr=""/>
          <p:cNvPicPr/>
          <p:nvPr/>
        </p:nvPicPr>
        <p:blipFill>
          <a:blip r:embed="rId2"/>
          <a:stretch/>
        </p:blipFill>
        <p:spPr>
          <a:xfrm>
            <a:off x="4644000" y="2493000"/>
            <a:ext cx="3960000" cy="39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Объект 3" descr=""/>
          <p:cNvPicPr/>
          <p:nvPr/>
        </p:nvPicPr>
        <p:blipFill>
          <a:blip r:embed="rId1"/>
          <a:stretch/>
        </p:blipFill>
        <p:spPr>
          <a:xfrm>
            <a:off x="539640" y="476640"/>
            <a:ext cx="3816000" cy="3816000"/>
          </a:xfrm>
          <a:prstGeom prst="rect">
            <a:avLst/>
          </a:prstGeom>
          <a:ln>
            <a:noFill/>
          </a:ln>
        </p:spPr>
      </p:pic>
      <p:pic>
        <p:nvPicPr>
          <p:cNvPr id="151" name="Рисунок 4" descr=""/>
          <p:cNvPicPr/>
          <p:nvPr/>
        </p:nvPicPr>
        <p:blipFill>
          <a:blip r:embed="rId2"/>
          <a:stretch/>
        </p:blipFill>
        <p:spPr>
          <a:xfrm>
            <a:off x="4428000" y="2265480"/>
            <a:ext cx="4160160" cy="416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"/>
          <p:cNvPicPr/>
          <p:nvPr/>
        </p:nvPicPr>
        <p:blipFill>
          <a:blip r:embed="rId1"/>
          <a:srcRect l="12805" t="0" r="20888" b="0"/>
          <a:stretch/>
        </p:blipFill>
        <p:spPr>
          <a:xfrm>
            <a:off x="107640" y="2218680"/>
            <a:ext cx="3681720" cy="3600000"/>
          </a:xfrm>
          <a:prstGeom prst="rect">
            <a:avLst/>
          </a:prstGeom>
          <a:ln>
            <a:noFill/>
          </a:ln>
        </p:spPr>
      </p:pic>
      <p:pic>
        <p:nvPicPr>
          <p:cNvPr id="153" name="Picture 3" descr=""/>
          <p:cNvPicPr/>
          <p:nvPr/>
        </p:nvPicPr>
        <p:blipFill>
          <a:blip r:embed="rId2"/>
          <a:stretch/>
        </p:blipFill>
        <p:spPr>
          <a:xfrm rot="16200000">
            <a:off x="4998960" y="2686320"/>
            <a:ext cx="2834640" cy="5040360"/>
          </a:xfrm>
          <a:prstGeom prst="rect">
            <a:avLst/>
          </a:prstGeom>
          <a:ln>
            <a:noFill/>
          </a:ln>
        </p:spPr>
      </p:pic>
      <p:pic>
        <p:nvPicPr>
          <p:cNvPr id="154" name="Picture 4" descr=""/>
          <p:cNvPicPr/>
          <p:nvPr/>
        </p:nvPicPr>
        <p:blipFill>
          <a:blip r:embed="rId3"/>
          <a:stretch/>
        </p:blipFill>
        <p:spPr>
          <a:xfrm>
            <a:off x="3912480" y="805680"/>
            <a:ext cx="5023800" cy="282528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559440" y="755280"/>
            <a:ext cx="33310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21306a"/>
                </a:solidFill>
                <a:latin typeface="Arial"/>
              </a:rPr>
              <a:t>Кислый Андрей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21306a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21306a"/>
                </a:solidFill>
                <a:latin typeface="Arial"/>
              </a:rPr>
              <a:t>Владимирович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21306a"/>
                </a:solidFill>
                <a:latin typeface="Arial"/>
              </a:rPr>
              <a:t>10.03.1988-27.06.2022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Application>LibreOffice/6.4.6.2$Linux_X86_64 LibreOffice_project/40$Build-2</Application>
  <Words>86</Words>
  <Paragraphs>15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2014-05-27T06:51:27Z</dcterms:created>
  <dc:creator>Технология</dc:creator>
  <dc:description/>
  <dc:language>ru-RU</dc:language>
  <cp:lastModifiedBy/>
  <dcterms:modified xsi:type="dcterms:W3CDTF">2023-06-14T12:13:23Z</dcterms:modified>
  <cp:revision>24</cp:revision>
  <dc:subject/>
  <dc:title>Консультация у экзамену  по математике в форме ЕГЭ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