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9" r:id="rId9"/>
    <p:sldId id="261" r:id="rId10"/>
    <p:sldId id="263" r:id="rId11"/>
    <p:sldId id="266" r:id="rId12"/>
    <p:sldId id="264" r:id="rId13"/>
    <p:sldId id="265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длесная оксана викторовна" initials="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17T20:19:57.236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03256-462B-4ED5-A263-3A1F622FE7E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37DB3-30D1-46C5-A4D7-367173084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0D6-9F67-4062-BD77-D1E0BE7F5CB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52F-80A6-4A52-86FB-06303519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0D6-9F67-4062-BD77-D1E0BE7F5CB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52F-80A6-4A52-86FB-06303519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0D6-9F67-4062-BD77-D1E0BE7F5CB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52F-80A6-4A52-86FB-06303519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0D6-9F67-4062-BD77-D1E0BE7F5CB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52F-80A6-4A52-86FB-06303519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0D6-9F67-4062-BD77-D1E0BE7F5CB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52F-80A6-4A52-86FB-06303519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0D6-9F67-4062-BD77-D1E0BE7F5CB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52F-80A6-4A52-86FB-06303519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0D6-9F67-4062-BD77-D1E0BE7F5CB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52F-80A6-4A52-86FB-06303519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0D6-9F67-4062-BD77-D1E0BE7F5CB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52F-80A6-4A52-86FB-06303519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0D6-9F67-4062-BD77-D1E0BE7F5CB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52F-80A6-4A52-86FB-06303519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0D6-9F67-4062-BD77-D1E0BE7F5CB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52F-80A6-4A52-86FB-06303519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0D6-9F67-4062-BD77-D1E0BE7F5CB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52F-80A6-4A52-86FB-06303519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D0D6-9F67-4062-BD77-D1E0BE7F5CB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952F-80A6-4A52-86FB-06303519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hammer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Maid%20with%20the%20Flaxen%20Hair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Pictures\достопри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-1611560"/>
            <a:ext cx="9937104" cy="1000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.gendocs.ru/pars_docs/tw_refs/46/45622/45622_html_m455246c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1827584"/>
            <a:ext cx="9793088" cy="1044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3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568" y="-1539552"/>
            <a:ext cx="10297144" cy="1044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1035496"/>
            <a:ext cx="9396536" cy="95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900592" cy="741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оксана\Pictures\смай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624736" cy="3384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5589240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Blackadder ITC" pitchFamily="82" charset="0"/>
              </a:rPr>
              <a:t>Thank       you!!!!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зентация 10 кл\Новый рисунок (60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3" y="144462"/>
            <a:ext cx="6876257" cy="695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F:\презентация 10 кл\Новый рисунок (52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568" y="0"/>
            <a:ext cx="4139952" cy="717341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ли - Храм Лотоса (Lotus Temple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lbqr6o_c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63488"/>
            <a:ext cx="9468544" cy="9001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-2331640"/>
            <a:ext cx="10153128" cy="1094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-243408"/>
            <a:ext cx="961256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44000" cy="79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ли - Врата Индии (India Gate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</Words>
  <Application>Microsoft Office PowerPoint</Application>
  <PresentationFormat>Экран (4:3)</PresentationFormat>
  <Paragraphs>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подлесная оксана викторовна</dc:creator>
  <cp:lastModifiedBy>подлесная оксана викторовна</cp:lastModifiedBy>
  <cp:revision>11</cp:revision>
  <dcterms:created xsi:type="dcterms:W3CDTF">2013-11-16T19:39:13Z</dcterms:created>
  <dcterms:modified xsi:type="dcterms:W3CDTF">2013-11-17T17:27:38Z</dcterms:modified>
</cp:coreProperties>
</file>