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81" r:id="rId4"/>
    <p:sldId id="280" r:id="rId5"/>
    <p:sldId id="261" r:id="rId6"/>
    <p:sldId id="292" r:id="rId7"/>
    <p:sldId id="291" r:id="rId8"/>
    <p:sldId id="290" r:id="rId9"/>
    <p:sldId id="288" r:id="rId10"/>
    <p:sldId id="287" r:id="rId11"/>
    <p:sldId id="286" r:id="rId12"/>
    <p:sldId id="283" r:id="rId13"/>
    <p:sldId id="270" r:id="rId14"/>
    <p:sldId id="269" r:id="rId15"/>
    <p:sldId id="274" r:id="rId16"/>
    <p:sldId id="263" r:id="rId17"/>
    <p:sldId id="26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7029472" cy="1571636"/>
          </a:xfrm>
        </p:spPr>
        <p:txBody>
          <a:bodyPr>
            <a:noAutofit/>
          </a:bodyPr>
          <a:lstStyle/>
          <a:p>
            <a:r>
              <a:rPr lang="ru-RU" sz="2800" b="1" smtClean="0"/>
              <a:t>Муниципальное </a:t>
            </a:r>
            <a:r>
              <a:rPr lang="ru-RU" sz="2800" b="1" smtClean="0"/>
              <a:t>автономное </a:t>
            </a:r>
            <a:r>
              <a:rPr lang="ru-RU" sz="2800" b="1" smtClean="0"/>
              <a:t>общеобразовательное </a:t>
            </a:r>
            <a:r>
              <a:rPr lang="ru-RU" sz="2800" b="1" dirty="0" smtClean="0"/>
              <a:t>учреждение «Школа № 7 для обучающихся с ОВЗ» города Березники, Пермский край.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57422" y="5429264"/>
            <a:ext cx="6429420" cy="8572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Разработала: Волосатых Людмила Геннадьевна, учитель начальных классов.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Картинки КИД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71480"/>
            <a:ext cx="7143800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Картинки КИД\children_competi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71480"/>
            <a:ext cx="714380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Картинки КИД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71480"/>
            <a:ext cx="721523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258072" cy="846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действий:</a:t>
            </a:r>
            <a:r>
              <a:rPr lang="ru-RU" sz="8800" dirty="0" smtClean="0"/>
              <a:t> </a:t>
            </a:r>
            <a:br>
              <a:rPr lang="ru-RU" sz="8800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28" y="2357430"/>
            <a:ext cx="6858048" cy="376873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этап: создание композиции.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этап: приклеивание деталей.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этап: дополнительное украшение</a:t>
            </a: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" name="Picture 2" descr="C:\Users\user\Downloads\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929066"/>
            <a:ext cx="23812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428604"/>
            <a:ext cx="678661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 безопасности при работе с клеем.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85852" y="1785926"/>
            <a:ext cx="7572428" cy="4714908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1.Тюбик с клеем необходимо ставить прямо перед собой в стороне от материалов и инструментов.                                                                                                                                                                     2. При работе с клеем пользуйся кисточкой, если это требуется.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3.Бери то количество клея, которое требуется для выполнения работы на данном этапе.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4.Необходимо наносить клей ровным тонким слоем.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5.Клея намазывать только столько, сколько необходимо. Лишний клей не делает вашу поделку красивой.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6.Излишки клея убирать бумажной салфеткой, осторожно прижимая её.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7.Постарайтесь, чтобы клей не попадал на одежду, лицо и особенно в глаза.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8.После работы клей плотно закройте, уберите.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9.Кисточку и руки после работы хорошо промыть с мылом.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" name="Picture 2" descr="C:\Users\user\Downloads\Смайлик картинки Трудная задачка Смайлик за партой чешет затылок и смотрит... анимация гифка фото рисунок Школа и учеба_files\568964665(1)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2682" y="5786453"/>
            <a:ext cx="1391283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Физкультминутка.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 лугу растут цветы</a:t>
            </a:r>
          </a:p>
          <a:p>
            <a:pPr>
              <a:buNone/>
            </a:pPr>
            <a:r>
              <a:rPr lang="ru-RU" dirty="0" smtClean="0"/>
              <a:t>Небывалой красоты. </a:t>
            </a:r>
          </a:p>
          <a:p>
            <a:pPr>
              <a:buNone/>
            </a:pPr>
            <a:r>
              <a:rPr lang="ru-RU" dirty="0" smtClean="0"/>
              <a:t>К солнцу тянутся цветы </a:t>
            </a:r>
          </a:p>
          <a:p>
            <a:pPr>
              <a:buNone/>
            </a:pPr>
            <a:r>
              <a:rPr lang="ru-RU" dirty="0" smtClean="0"/>
              <a:t>С ними потянись и ты. </a:t>
            </a:r>
          </a:p>
          <a:p>
            <a:pPr>
              <a:buNone/>
            </a:pPr>
            <a:r>
              <a:rPr lang="ru-RU" dirty="0" smtClean="0"/>
              <a:t>Ветер дует иногда,</a:t>
            </a:r>
          </a:p>
          <a:p>
            <a:pPr>
              <a:buNone/>
            </a:pPr>
            <a:r>
              <a:rPr lang="ru-RU" dirty="0" smtClean="0"/>
              <a:t>Только это не беда.</a:t>
            </a:r>
          </a:p>
          <a:p>
            <a:pPr>
              <a:buNone/>
            </a:pPr>
            <a:r>
              <a:rPr lang="ru-RU" dirty="0" smtClean="0"/>
              <a:t>Наклоняются цветочки,</a:t>
            </a:r>
          </a:p>
          <a:p>
            <a:pPr>
              <a:buNone/>
            </a:pPr>
            <a:r>
              <a:rPr lang="ru-RU" dirty="0" smtClean="0"/>
              <a:t>Опускают лепесточки.</a:t>
            </a:r>
          </a:p>
          <a:p>
            <a:pPr>
              <a:buNone/>
            </a:pPr>
            <a:r>
              <a:rPr lang="ru-RU" dirty="0" smtClean="0"/>
              <a:t>А потом опять встают</a:t>
            </a:r>
          </a:p>
          <a:p>
            <a:pPr>
              <a:buNone/>
            </a:pPr>
            <a:r>
              <a:rPr lang="ru-RU" dirty="0" smtClean="0"/>
              <a:t>И по-прежнему цветут.</a:t>
            </a:r>
          </a:p>
          <a:p>
            <a:endParaRPr lang="ru-RU" dirty="0"/>
          </a:p>
        </p:txBody>
      </p:sp>
      <p:pic>
        <p:nvPicPr>
          <p:cNvPr id="2" name="Picture 2" descr="C:\Users\user\Downloads\P_2PYHF5LocIRumO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1744"/>
            <a:ext cx="3403912" cy="3015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357298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Красное сердечко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мне очень понравилось, у меня все получилось. </a:t>
            </a:r>
            <a:r>
              <a:rPr lang="ru-RU" sz="3200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Зелёное сердечко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было трудно, но интересно.                                           </a:t>
            </a:r>
            <a:r>
              <a:rPr lang="ru-RU" sz="3200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Фиолетовое сердечко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пока получилось не все.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user\Downloads\7246621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971800"/>
            <a:ext cx="3214710" cy="3406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1000108"/>
            <a:ext cx="6643734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" name="Picture 2" descr="C:\Users\user\Downloads\27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85992"/>
            <a:ext cx="5386091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728" y="857233"/>
            <a:ext cx="7029472" cy="1500197"/>
          </a:xfrm>
        </p:spPr>
        <p:txBody>
          <a:bodyPr/>
          <a:lstStyle/>
          <a:p>
            <a:r>
              <a:rPr lang="ru-RU" b="1" dirty="0" smtClean="0"/>
              <a:t>Тема.</a:t>
            </a:r>
            <a:r>
              <a:rPr lang="ru-RU" dirty="0" smtClean="0"/>
              <a:t> «Подарок для мамы».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7058052" cy="1500198"/>
          </a:xfrm>
        </p:spPr>
        <p:txBody>
          <a:bodyPr/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изготовление цветка из подручного материала ко Дню Матери.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user\Downloads\Flower-Arrangements_1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928934"/>
            <a:ext cx="4643470" cy="3581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500042"/>
            <a:ext cx="2714644" cy="917596"/>
          </a:xfrm>
        </p:spPr>
        <p:txBody>
          <a:bodyPr/>
          <a:lstStyle/>
          <a:p>
            <a:r>
              <a:rPr lang="ru-RU" b="1" dirty="0" smtClean="0"/>
              <a:t>Задачи: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900634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/>
              <a:t>Образовательные:</a:t>
            </a:r>
            <a:endParaRPr lang="ru-RU" dirty="0" smtClean="0"/>
          </a:p>
          <a:p>
            <a:pPr lvl="0"/>
            <a:r>
              <a:rPr lang="ru-RU" dirty="0" smtClean="0"/>
              <a:t>формировать практические навыки работы с краской, вермишелью, клеем и умения самостоятельно создавать художественное изделие;</a:t>
            </a:r>
          </a:p>
          <a:p>
            <a:pPr lvl="0"/>
            <a:r>
              <a:rPr lang="ru-RU" dirty="0" smtClean="0"/>
              <a:t>обогащать словарный запас;</a:t>
            </a:r>
          </a:p>
          <a:p>
            <a:r>
              <a:rPr lang="ru-RU" u="sng" dirty="0" smtClean="0"/>
              <a:t>Развивающие:</a:t>
            </a:r>
            <a:endParaRPr lang="ru-RU" dirty="0" smtClean="0"/>
          </a:p>
          <a:p>
            <a:pPr lvl="0"/>
            <a:r>
              <a:rPr lang="ru-RU" dirty="0" smtClean="0"/>
              <a:t>развивать эстетический и художественный вкус;</a:t>
            </a:r>
          </a:p>
          <a:p>
            <a:pPr lvl="0"/>
            <a:r>
              <a:rPr lang="ru-RU" dirty="0" smtClean="0"/>
              <a:t>развивать индивидуальные задатки и творческие способности;</a:t>
            </a:r>
          </a:p>
          <a:p>
            <a:pPr lvl="0"/>
            <a:r>
              <a:rPr lang="ru-RU" dirty="0" smtClean="0"/>
              <a:t>Развивать мелкую моторику.</a:t>
            </a:r>
          </a:p>
          <a:p>
            <a:r>
              <a:rPr lang="ru-RU" u="sng" dirty="0" smtClean="0"/>
              <a:t>Воспитательные:</a:t>
            </a:r>
            <a:endParaRPr lang="ru-RU" dirty="0" smtClean="0"/>
          </a:p>
          <a:p>
            <a:pPr lvl="0"/>
            <a:r>
              <a:rPr lang="ru-RU" dirty="0" smtClean="0"/>
              <a:t>воспитывать чувства уважения и любви к самому близкому, верному, преданному человеку - маме;</a:t>
            </a:r>
          </a:p>
          <a:p>
            <a:pPr lvl="0"/>
            <a:r>
              <a:rPr lang="ru-RU" dirty="0" smtClean="0"/>
              <a:t>воспитывать художественный вкус.</a:t>
            </a:r>
          </a:p>
          <a:p>
            <a:pPr lvl="0"/>
            <a:r>
              <a:rPr lang="ru-RU" dirty="0" smtClean="0"/>
              <a:t>воспитывать аккуратность, самостоятельность.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Подготовительная работа.</a:t>
            </a:r>
            <a:endParaRPr lang="ru-RU" dirty="0"/>
          </a:p>
        </p:txBody>
      </p:sp>
      <p:pic>
        <p:nvPicPr>
          <p:cNvPr id="2" name="Picture 2" descr="C:\Users\user\Desktop\Images\Фото02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3429024" cy="2500330"/>
          </a:xfrm>
          <a:prstGeom prst="rect">
            <a:avLst/>
          </a:prstGeom>
          <a:noFill/>
        </p:spPr>
      </p:pic>
      <p:pic>
        <p:nvPicPr>
          <p:cNvPr id="3" name="Picture 2" descr="C:\Users\user\Desktop\Images\Фото0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71942"/>
            <a:ext cx="3357586" cy="2286016"/>
          </a:xfrm>
          <a:prstGeom prst="rect">
            <a:avLst/>
          </a:prstGeom>
          <a:noFill/>
        </p:spPr>
      </p:pic>
      <p:pic>
        <p:nvPicPr>
          <p:cNvPr id="4" name="Picture 2" descr="C:\Users\user\Desktop\Images\Фото02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214422"/>
            <a:ext cx="407196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ownloads\cvety-korzinka-buket-razn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28"/>
            <a:ext cx="742955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Игра.</a:t>
            </a:r>
            <a:endParaRPr lang="ru-RU"/>
          </a:p>
        </p:txBody>
      </p:sp>
      <p:pic>
        <p:nvPicPr>
          <p:cNvPr id="2" name="Picture 2" descr="C:\Users\user\Desktop\Картинки КИД\1369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721523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Картинки КИД\1072475_69677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66"/>
            <a:ext cx="714380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Картинки КИД\4f302da345303d6ab157035c11f06a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42918"/>
            <a:ext cx="7143799" cy="579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Картинки КИД\c82f905c-a3ec-4632-8d28-ef0989e5e6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7" y="681038"/>
            <a:ext cx="7267597" cy="549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307</Words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автономное общеобразовательное учреждение «Школа № 7 для обучающихся с ОВЗ» города Березники, Пермский край.</vt:lpstr>
      <vt:lpstr>Тема. «Подарок для мамы».  </vt:lpstr>
      <vt:lpstr>Задачи:</vt:lpstr>
      <vt:lpstr>Подготовительная работа.</vt:lpstr>
      <vt:lpstr>Слайд 5</vt:lpstr>
      <vt:lpstr>Игра.</vt:lpstr>
      <vt:lpstr>Слайд 7</vt:lpstr>
      <vt:lpstr>Слайд 8</vt:lpstr>
      <vt:lpstr>Слайд 9</vt:lpstr>
      <vt:lpstr>Слайд 10</vt:lpstr>
      <vt:lpstr>Слайд 11</vt:lpstr>
      <vt:lpstr>Слайд 12</vt:lpstr>
      <vt:lpstr>Алгоритм действий:  </vt:lpstr>
      <vt:lpstr>Техника безопасности при работе с клеем.</vt:lpstr>
      <vt:lpstr>Физкультминутка. </vt:lpstr>
      <vt:lpstr>Слайд 16</vt:lpstr>
      <vt:lpstr>Спасибо за внимание!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2018-11-14T14:49:57Z</dcterms:created>
  <dcterms:modified xsi:type="dcterms:W3CDTF">2022-10-24T15:29:35Z</dcterms:modified>
</cp:coreProperties>
</file>