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59" r:id="rId4"/>
    <p:sldId id="257" r:id="rId5"/>
    <p:sldId id="265" r:id="rId6"/>
    <p:sldId id="264" r:id="rId7"/>
    <p:sldId id="266" r:id="rId8"/>
    <p:sldId id="272" r:id="rId9"/>
    <p:sldId id="271" r:id="rId10"/>
    <p:sldId id="256" r:id="rId11"/>
    <p:sldId id="261" r:id="rId12"/>
    <p:sldId id="262" r:id="rId13"/>
    <p:sldId id="263" r:id="rId14"/>
    <p:sldId id="268" r:id="rId15"/>
    <p:sldId id="275" r:id="rId16"/>
    <p:sldId id="277" r:id="rId17"/>
    <p:sldId id="276" r:id="rId18"/>
    <p:sldId id="273" r:id="rId19"/>
    <p:sldId id="267" r:id="rId20"/>
    <p:sldId id="269" r:id="rId21"/>
    <p:sldId id="270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DF1"/>
    <a:srgbClr val="F9B9EB"/>
    <a:srgbClr val="A6FCC5"/>
    <a:srgbClr val="7DFBAA"/>
    <a:srgbClr val="E0B8FE"/>
    <a:srgbClr val="FCFAB8"/>
    <a:srgbClr val="A7F3FB"/>
    <a:srgbClr val="D2ECB6"/>
    <a:srgbClr val="B1FDCC"/>
    <a:srgbClr val="B0DD7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2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8AC03-0D66-4B9A-BE3A-AF1C307E8A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2E3B7E-29C9-47AB-80C8-C0E14934E583}">
      <dgm:prSet phldrT="[Текст]" custT="1"/>
      <dgm:spPr>
        <a:solidFill>
          <a:srgbClr val="FBCDF1"/>
        </a:solidFill>
        <a:ln>
          <a:solidFill>
            <a:srgbClr val="660033"/>
          </a:solidFill>
        </a:ln>
      </dgm:spPr>
      <dgm:t>
        <a:bodyPr/>
        <a:lstStyle/>
        <a:p>
          <a:pPr algn="l"/>
          <a:r>
            <a:rPr lang="ru-RU" sz="3200" b="1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негативно влияет  </a:t>
          </a:r>
          <a:r>
            <a: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функционирование   внутренних органов</a:t>
          </a: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2C54ECE-098B-4F9E-8C26-1B22992E5274}" type="parTrans" cxnId="{471F3AA8-D0EF-4E15-B2C1-4C7102B19CAF}">
      <dgm:prSet/>
      <dgm:spPr/>
      <dgm:t>
        <a:bodyPr/>
        <a:lstStyle/>
        <a:p>
          <a:pPr algn="l"/>
          <a:endParaRPr lang="ru-RU"/>
        </a:p>
      </dgm:t>
    </dgm:pt>
    <dgm:pt modelId="{7A65223B-A8E1-4D09-915B-A51616E93F62}" type="sibTrans" cxnId="{471F3AA8-D0EF-4E15-B2C1-4C7102B19CAF}">
      <dgm:prSet/>
      <dgm:spPr/>
      <dgm:t>
        <a:bodyPr/>
        <a:lstStyle/>
        <a:p>
          <a:pPr algn="l"/>
          <a:endParaRPr lang="ru-RU"/>
        </a:p>
      </dgm:t>
    </dgm:pt>
    <dgm:pt modelId="{B41C3223-9ADA-418E-A048-7C3695A357AF}">
      <dgm:prSet phldrT="[Текст]" custT="1"/>
      <dgm:spPr>
        <a:solidFill>
          <a:srgbClr val="FBCDF1"/>
        </a:solidFill>
        <a:ln>
          <a:solidFill>
            <a:srgbClr val="660033"/>
          </a:solidFill>
        </a:ln>
      </dgm:spPr>
      <dgm:t>
        <a:bodyPr/>
        <a:lstStyle/>
        <a:p>
          <a:pPr algn="l"/>
          <a:r>
            <a: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нарушается работа дыхательной, кровеносной  и центральной нервной системы</a:t>
          </a: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9F6C5DA-9460-4CC3-9B3C-D9876D98A36D}" type="parTrans" cxnId="{99F2550A-9258-4F0E-A01C-FB778938A508}">
      <dgm:prSet/>
      <dgm:spPr/>
      <dgm:t>
        <a:bodyPr/>
        <a:lstStyle/>
        <a:p>
          <a:pPr algn="l"/>
          <a:endParaRPr lang="ru-RU"/>
        </a:p>
      </dgm:t>
    </dgm:pt>
    <dgm:pt modelId="{D66F77FC-7AE1-4D6D-BC08-A791EFBCFDAA}" type="sibTrans" cxnId="{99F2550A-9258-4F0E-A01C-FB778938A508}">
      <dgm:prSet/>
      <dgm:spPr/>
      <dgm:t>
        <a:bodyPr/>
        <a:lstStyle/>
        <a:p>
          <a:pPr algn="l"/>
          <a:endParaRPr lang="ru-RU"/>
        </a:p>
      </dgm:t>
    </dgm:pt>
    <dgm:pt modelId="{3CC2AEE3-F88B-4758-8D0C-B8AAF9DCFAEC}">
      <dgm:prSet phldrT="[Текст]" custT="1"/>
      <dgm:spPr>
        <a:solidFill>
          <a:srgbClr val="FBCDF1"/>
        </a:solidFill>
        <a:ln>
          <a:solidFill>
            <a:srgbClr val="660033"/>
          </a:solidFill>
        </a:ln>
      </dgm:spPr>
      <dgm:t>
        <a:bodyPr/>
        <a:lstStyle/>
        <a:p>
          <a:pPr algn="l"/>
          <a:r>
            <a: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негативно влияет на формирование мышечного аппарата</a:t>
          </a:r>
          <a:endParaRPr lang="ru-RU" sz="32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E1FE45-ECDC-4AD7-ACD2-44A5A2FD1C15}" type="parTrans" cxnId="{63E2D823-4449-48A9-B89B-6CD907D651EE}">
      <dgm:prSet/>
      <dgm:spPr/>
      <dgm:t>
        <a:bodyPr/>
        <a:lstStyle/>
        <a:p>
          <a:pPr algn="l"/>
          <a:endParaRPr lang="ru-RU"/>
        </a:p>
      </dgm:t>
    </dgm:pt>
    <dgm:pt modelId="{BFC1F798-8632-4B91-9556-7752B6F82A8F}" type="sibTrans" cxnId="{63E2D823-4449-48A9-B89B-6CD907D651EE}">
      <dgm:prSet/>
      <dgm:spPr/>
      <dgm:t>
        <a:bodyPr/>
        <a:lstStyle/>
        <a:p>
          <a:pPr algn="l"/>
          <a:endParaRPr lang="ru-RU"/>
        </a:p>
      </dgm:t>
    </dgm:pt>
    <dgm:pt modelId="{AAB891C2-E34B-43FA-98B0-C0CDBEFFDDCB}" type="pres">
      <dgm:prSet presAssocID="{FEE8AC03-0D66-4B9A-BE3A-AF1C307E8A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A3111-4D36-4C08-B809-F43C21E390F8}" type="pres">
      <dgm:prSet presAssocID="{112E3B7E-29C9-47AB-80C8-C0E14934E583}" presName="parentLin" presStyleCnt="0"/>
      <dgm:spPr/>
    </dgm:pt>
    <dgm:pt modelId="{2C10CBB3-6CB5-4A66-899D-AB9F0046B10B}" type="pres">
      <dgm:prSet presAssocID="{112E3B7E-29C9-47AB-80C8-C0E14934E5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776794-3383-4D84-8DF7-8BD7CDE13FB8}" type="pres">
      <dgm:prSet presAssocID="{112E3B7E-29C9-47AB-80C8-C0E14934E583}" presName="parentText" presStyleLbl="node1" presStyleIdx="0" presStyleCnt="3" custScaleX="142857" custScaleY="175733" custLinFactNeighborX="7719" custLinFactNeighborY="18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C0B86-3F84-4752-9462-67E3FCD02CA2}" type="pres">
      <dgm:prSet presAssocID="{112E3B7E-29C9-47AB-80C8-C0E14934E583}" presName="negativeSpace" presStyleCnt="0"/>
      <dgm:spPr/>
    </dgm:pt>
    <dgm:pt modelId="{5579E9FB-3BC4-4526-9EE5-F48D8606669F}" type="pres">
      <dgm:prSet presAssocID="{112E3B7E-29C9-47AB-80C8-C0E14934E583}" presName="childText" presStyleLbl="conFgAcc1" presStyleIdx="0" presStyleCnt="3" custLinFactY="-100000" custLinFactNeighborY="-179902">
        <dgm:presLayoutVars>
          <dgm:bulletEnabled val="1"/>
        </dgm:presLayoutVars>
      </dgm:prSet>
      <dgm:spPr>
        <a:solidFill>
          <a:srgbClr val="80E7F2">
            <a:alpha val="89804"/>
          </a:srgb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A47E2B09-8746-471D-A2DB-2FEF76E83098}" type="pres">
      <dgm:prSet presAssocID="{7A65223B-A8E1-4D09-915B-A51616E93F62}" presName="spaceBetweenRectangles" presStyleCnt="0"/>
      <dgm:spPr/>
    </dgm:pt>
    <dgm:pt modelId="{1FCB188F-A348-488C-BD48-9BCC46E4BBB4}" type="pres">
      <dgm:prSet presAssocID="{B41C3223-9ADA-418E-A048-7C3695A357AF}" presName="parentLin" presStyleCnt="0"/>
      <dgm:spPr/>
    </dgm:pt>
    <dgm:pt modelId="{999812C5-C16D-400B-9CEF-652E781C6398}" type="pres">
      <dgm:prSet presAssocID="{B41C3223-9ADA-418E-A048-7C3695A357A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9A0CBB2-EDC0-4C78-A159-491E2815F9B1}" type="pres">
      <dgm:prSet presAssocID="{B41C3223-9ADA-418E-A048-7C3695A357AF}" presName="parentText" presStyleLbl="node1" presStyleIdx="1" presStyleCnt="3" custScaleX="142857" custScaleY="187283" custLinFactNeighborX="7719" custLinFactNeighborY="109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BDCB4-8165-4A23-91FC-5D489D7C7DC2}" type="pres">
      <dgm:prSet presAssocID="{B41C3223-9ADA-418E-A048-7C3695A357AF}" presName="negativeSpace" presStyleCnt="0"/>
      <dgm:spPr/>
    </dgm:pt>
    <dgm:pt modelId="{0B5E23CD-3AC2-4CF1-B1EB-7DDBB286F96B}" type="pres">
      <dgm:prSet presAssocID="{B41C3223-9ADA-418E-A048-7C3695A357AF}" presName="childText" presStyleLbl="conFgAcc1" presStyleIdx="1" presStyleCnt="3" custLinFactY="-117538" custLinFactNeighborY="-200000">
        <dgm:presLayoutVars>
          <dgm:bulletEnabled val="1"/>
        </dgm:presLayoutVars>
      </dgm:prSet>
      <dgm:spPr>
        <a:solidFill>
          <a:srgbClr val="80E7F2">
            <a:alpha val="90000"/>
          </a:srgb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1C3AAA4-1505-4DA6-B617-DC430D8E78ED}" type="pres">
      <dgm:prSet presAssocID="{D66F77FC-7AE1-4D6D-BC08-A791EFBCFDAA}" presName="spaceBetweenRectangles" presStyleCnt="0"/>
      <dgm:spPr/>
    </dgm:pt>
    <dgm:pt modelId="{084BB8B3-C774-41D6-B75D-FC969A618B42}" type="pres">
      <dgm:prSet presAssocID="{3CC2AEE3-F88B-4758-8D0C-B8AAF9DCFAEC}" presName="parentLin" presStyleCnt="0"/>
      <dgm:spPr/>
    </dgm:pt>
    <dgm:pt modelId="{EB96C989-71CE-4284-AB26-92693D4347F8}" type="pres">
      <dgm:prSet presAssocID="{3CC2AEE3-F88B-4758-8D0C-B8AAF9DCFA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1092F09-9222-4ED9-8822-0ACB7AC22874}" type="pres">
      <dgm:prSet presAssocID="{3CC2AEE3-F88B-4758-8D0C-B8AAF9DCFAEC}" presName="parentText" presStyleLbl="node1" presStyleIdx="2" presStyleCnt="3" custScaleX="142857" custScaleY="207743" custLinFactNeighborX="5026" custLinFactNeighborY="348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1E55D-A1E9-440B-AA65-7838DC745063}" type="pres">
      <dgm:prSet presAssocID="{3CC2AEE3-F88B-4758-8D0C-B8AAF9DCFAEC}" presName="negativeSpace" presStyleCnt="0"/>
      <dgm:spPr/>
    </dgm:pt>
    <dgm:pt modelId="{23D0163A-5023-4075-BCBA-5BB5C65C24A1}" type="pres">
      <dgm:prSet presAssocID="{3CC2AEE3-F88B-4758-8D0C-B8AAF9DCFAEC}" presName="childText" presStyleLbl="conFgAcc1" presStyleIdx="2" presStyleCnt="3" custLinFactY="-98479" custLinFactNeighborX="-855" custLinFactNeighborY="-100000">
        <dgm:presLayoutVars>
          <dgm:bulletEnabled val="1"/>
        </dgm:presLayoutVars>
      </dgm:prSet>
      <dgm:spPr>
        <a:solidFill>
          <a:srgbClr val="80E7F2">
            <a:alpha val="90000"/>
          </a:srgb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23950787-CDCB-45CE-8E94-F794E45A6E98}" type="presOf" srcId="{B41C3223-9ADA-418E-A048-7C3695A357AF}" destId="{E9A0CBB2-EDC0-4C78-A159-491E2815F9B1}" srcOrd="1" destOrd="0" presId="urn:microsoft.com/office/officeart/2005/8/layout/list1"/>
    <dgm:cxn modelId="{ED3AD017-EEA2-4994-9E06-7C73FD21F485}" type="presOf" srcId="{3CC2AEE3-F88B-4758-8D0C-B8AAF9DCFAEC}" destId="{A1092F09-9222-4ED9-8822-0ACB7AC22874}" srcOrd="1" destOrd="0" presId="urn:microsoft.com/office/officeart/2005/8/layout/list1"/>
    <dgm:cxn modelId="{7472B07B-D738-43C0-B8EE-808F210EDF76}" type="presOf" srcId="{112E3B7E-29C9-47AB-80C8-C0E14934E583}" destId="{2C10CBB3-6CB5-4A66-899D-AB9F0046B10B}" srcOrd="0" destOrd="0" presId="urn:microsoft.com/office/officeart/2005/8/layout/list1"/>
    <dgm:cxn modelId="{6A744BEA-1728-4A39-81D2-099BAEE77B27}" type="presOf" srcId="{112E3B7E-29C9-47AB-80C8-C0E14934E583}" destId="{AA776794-3383-4D84-8DF7-8BD7CDE13FB8}" srcOrd="1" destOrd="0" presId="urn:microsoft.com/office/officeart/2005/8/layout/list1"/>
    <dgm:cxn modelId="{63E2D823-4449-48A9-B89B-6CD907D651EE}" srcId="{FEE8AC03-0D66-4B9A-BE3A-AF1C307E8A82}" destId="{3CC2AEE3-F88B-4758-8D0C-B8AAF9DCFAEC}" srcOrd="2" destOrd="0" parTransId="{A8E1FE45-ECDC-4AD7-ACD2-44A5A2FD1C15}" sibTransId="{BFC1F798-8632-4B91-9556-7752B6F82A8F}"/>
    <dgm:cxn modelId="{471F3AA8-D0EF-4E15-B2C1-4C7102B19CAF}" srcId="{FEE8AC03-0D66-4B9A-BE3A-AF1C307E8A82}" destId="{112E3B7E-29C9-47AB-80C8-C0E14934E583}" srcOrd="0" destOrd="0" parTransId="{02C54ECE-098B-4F9E-8C26-1B22992E5274}" sibTransId="{7A65223B-A8E1-4D09-915B-A51616E93F62}"/>
    <dgm:cxn modelId="{D5E1605D-22E1-4E44-A7B0-6AB7B5CCDC8E}" type="presOf" srcId="{B41C3223-9ADA-418E-A048-7C3695A357AF}" destId="{999812C5-C16D-400B-9CEF-652E781C6398}" srcOrd="0" destOrd="0" presId="urn:microsoft.com/office/officeart/2005/8/layout/list1"/>
    <dgm:cxn modelId="{6FBA00E7-1AE5-42DE-8E75-A6CF43C77312}" type="presOf" srcId="{3CC2AEE3-F88B-4758-8D0C-B8AAF9DCFAEC}" destId="{EB96C989-71CE-4284-AB26-92693D4347F8}" srcOrd="0" destOrd="0" presId="urn:microsoft.com/office/officeart/2005/8/layout/list1"/>
    <dgm:cxn modelId="{729A7107-C9B8-41A2-97DA-5B8F1E686618}" type="presOf" srcId="{FEE8AC03-0D66-4B9A-BE3A-AF1C307E8A82}" destId="{AAB891C2-E34B-43FA-98B0-C0CDBEFFDDCB}" srcOrd="0" destOrd="0" presId="urn:microsoft.com/office/officeart/2005/8/layout/list1"/>
    <dgm:cxn modelId="{99F2550A-9258-4F0E-A01C-FB778938A508}" srcId="{FEE8AC03-0D66-4B9A-BE3A-AF1C307E8A82}" destId="{B41C3223-9ADA-418E-A048-7C3695A357AF}" srcOrd="1" destOrd="0" parTransId="{59F6C5DA-9460-4CC3-9B3C-D9876D98A36D}" sibTransId="{D66F77FC-7AE1-4D6D-BC08-A791EFBCFDAA}"/>
    <dgm:cxn modelId="{9F7CA10A-5BB3-4680-B1AF-C90BBED57C25}" type="presParOf" srcId="{AAB891C2-E34B-43FA-98B0-C0CDBEFFDDCB}" destId="{6FCA3111-4D36-4C08-B809-F43C21E390F8}" srcOrd="0" destOrd="0" presId="urn:microsoft.com/office/officeart/2005/8/layout/list1"/>
    <dgm:cxn modelId="{3A36636B-5F51-4189-884B-21095FAC2E76}" type="presParOf" srcId="{6FCA3111-4D36-4C08-B809-F43C21E390F8}" destId="{2C10CBB3-6CB5-4A66-899D-AB9F0046B10B}" srcOrd="0" destOrd="0" presId="urn:microsoft.com/office/officeart/2005/8/layout/list1"/>
    <dgm:cxn modelId="{69F28710-D978-46C8-A363-061A5207D6EA}" type="presParOf" srcId="{6FCA3111-4D36-4C08-B809-F43C21E390F8}" destId="{AA776794-3383-4D84-8DF7-8BD7CDE13FB8}" srcOrd="1" destOrd="0" presId="urn:microsoft.com/office/officeart/2005/8/layout/list1"/>
    <dgm:cxn modelId="{B66CA1AD-7807-45D9-9C14-C5280EDAE7ED}" type="presParOf" srcId="{AAB891C2-E34B-43FA-98B0-C0CDBEFFDDCB}" destId="{C99C0B86-3F84-4752-9462-67E3FCD02CA2}" srcOrd="1" destOrd="0" presId="urn:microsoft.com/office/officeart/2005/8/layout/list1"/>
    <dgm:cxn modelId="{66158527-947F-4924-9B98-57928B67B341}" type="presParOf" srcId="{AAB891C2-E34B-43FA-98B0-C0CDBEFFDDCB}" destId="{5579E9FB-3BC4-4526-9EE5-F48D8606669F}" srcOrd="2" destOrd="0" presId="urn:microsoft.com/office/officeart/2005/8/layout/list1"/>
    <dgm:cxn modelId="{0860540F-59B1-457C-A9A8-4DF3F2FD8C96}" type="presParOf" srcId="{AAB891C2-E34B-43FA-98B0-C0CDBEFFDDCB}" destId="{A47E2B09-8746-471D-A2DB-2FEF76E83098}" srcOrd="3" destOrd="0" presId="urn:microsoft.com/office/officeart/2005/8/layout/list1"/>
    <dgm:cxn modelId="{B7AF9643-187B-4546-823C-88DBFB1C250C}" type="presParOf" srcId="{AAB891C2-E34B-43FA-98B0-C0CDBEFFDDCB}" destId="{1FCB188F-A348-488C-BD48-9BCC46E4BBB4}" srcOrd="4" destOrd="0" presId="urn:microsoft.com/office/officeart/2005/8/layout/list1"/>
    <dgm:cxn modelId="{1FE33AA6-D24E-4627-B835-1FED1BE9E070}" type="presParOf" srcId="{1FCB188F-A348-488C-BD48-9BCC46E4BBB4}" destId="{999812C5-C16D-400B-9CEF-652E781C6398}" srcOrd="0" destOrd="0" presId="urn:microsoft.com/office/officeart/2005/8/layout/list1"/>
    <dgm:cxn modelId="{032B6892-ED03-44DE-83A8-0DE1872CB65D}" type="presParOf" srcId="{1FCB188F-A348-488C-BD48-9BCC46E4BBB4}" destId="{E9A0CBB2-EDC0-4C78-A159-491E2815F9B1}" srcOrd="1" destOrd="0" presId="urn:microsoft.com/office/officeart/2005/8/layout/list1"/>
    <dgm:cxn modelId="{E7C5233E-634B-4A02-BD3D-F3DB63F8790D}" type="presParOf" srcId="{AAB891C2-E34B-43FA-98B0-C0CDBEFFDDCB}" destId="{FC6BDCB4-8165-4A23-91FC-5D489D7C7DC2}" srcOrd="5" destOrd="0" presId="urn:microsoft.com/office/officeart/2005/8/layout/list1"/>
    <dgm:cxn modelId="{C78C5CCD-F4C8-4842-B529-327A1B927A81}" type="presParOf" srcId="{AAB891C2-E34B-43FA-98B0-C0CDBEFFDDCB}" destId="{0B5E23CD-3AC2-4CF1-B1EB-7DDBB286F96B}" srcOrd="6" destOrd="0" presId="urn:microsoft.com/office/officeart/2005/8/layout/list1"/>
    <dgm:cxn modelId="{C70012C0-2BAF-43AF-9DFE-CD7C4EA13C04}" type="presParOf" srcId="{AAB891C2-E34B-43FA-98B0-C0CDBEFFDDCB}" destId="{E1C3AAA4-1505-4DA6-B617-DC430D8E78ED}" srcOrd="7" destOrd="0" presId="urn:microsoft.com/office/officeart/2005/8/layout/list1"/>
    <dgm:cxn modelId="{D19B88B1-3F87-467D-8883-FB5D301F3312}" type="presParOf" srcId="{AAB891C2-E34B-43FA-98B0-C0CDBEFFDDCB}" destId="{084BB8B3-C774-41D6-B75D-FC969A618B42}" srcOrd="8" destOrd="0" presId="urn:microsoft.com/office/officeart/2005/8/layout/list1"/>
    <dgm:cxn modelId="{66095F46-8A0A-4063-8778-6C17B251B123}" type="presParOf" srcId="{084BB8B3-C774-41D6-B75D-FC969A618B42}" destId="{EB96C989-71CE-4284-AB26-92693D4347F8}" srcOrd="0" destOrd="0" presId="urn:microsoft.com/office/officeart/2005/8/layout/list1"/>
    <dgm:cxn modelId="{3BE0F3CE-FF94-40BF-91F3-B0B2A57E0A2A}" type="presParOf" srcId="{084BB8B3-C774-41D6-B75D-FC969A618B42}" destId="{A1092F09-9222-4ED9-8822-0ACB7AC22874}" srcOrd="1" destOrd="0" presId="urn:microsoft.com/office/officeart/2005/8/layout/list1"/>
    <dgm:cxn modelId="{8A54C91B-B3AA-4E64-8F46-D93375BAFE28}" type="presParOf" srcId="{AAB891C2-E34B-43FA-98B0-C0CDBEFFDDCB}" destId="{13A1E55D-A1E9-440B-AA65-7838DC745063}" srcOrd="9" destOrd="0" presId="urn:microsoft.com/office/officeart/2005/8/layout/list1"/>
    <dgm:cxn modelId="{9A3BDB0C-FF79-4923-B490-55C947D0420C}" type="presParOf" srcId="{AAB891C2-E34B-43FA-98B0-C0CDBEFFDDCB}" destId="{23D0163A-5023-4075-BCBA-5BB5C65C24A1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E8AC03-0D66-4B9A-BE3A-AF1C307E8A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2E3B7E-29C9-47AB-80C8-C0E14934E583}">
      <dgm:prSet phldrT="[Текст]" custT="1"/>
      <dgm:spPr>
        <a:solidFill>
          <a:srgbClr val="FFFF89"/>
        </a:solidFill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низкий уровень развития физических качеств: ловкости и </a:t>
          </a:r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быстроты;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2C54ECE-098B-4F9E-8C26-1B22992E5274}" type="parTrans" cxnId="{471F3AA8-D0EF-4E15-B2C1-4C7102B19CAF}">
      <dgm:prSet/>
      <dgm:spPr/>
      <dgm:t>
        <a:bodyPr/>
        <a:lstStyle/>
        <a:p>
          <a:pPr algn="l"/>
          <a:endParaRPr lang="ru-RU"/>
        </a:p>
      </dgm:t>
    </dgm:pt>
    <dgm:pt modelId="{7A65223B-A8E1-4D09-915B-A51616E93F62}" type="sibTrans" cxnId="{471F3AA8-D0EF-4E15-B2C1-4C7102B19CAF}">
      <dgm:prSet/>
      <dgm:spPr/>
      <dgm:t>
        <a:bodyPr/>
        <a:lstStyle/>
        <a:p>
          <a:pPr algn="l"/>
          <a:endParaRPr lang="ru-RU"/>
        </a:p>
      </dgm:t>
    </dgm:pt>
    <dgm:pt modelId="{B41C3223-9ADA-418E-A048-7C3695A357AF}">
      <dgm:prSet phldrT="[Текст]" custT="1"/>
      <dgm:spPr>
        <a:solidFill>
          <a:srgbClr val="FFFF89"/>
        </a:solidFill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низкий уровень </a:t>
          </a:r>
          <a:r>
            <a:rPr lang="ru-RU" sz="28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сформированности</a:t>
          </a:r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двигательных </a:t>
          </a:r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навыков;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9F6C5DA-9460-4CC3-9B3C-D9876D98A36D}" type="parTrans" cxnId="{99F2550A-9258-4F0E-A01C-FB778938A508}">
      <dgm:prSet/>
      <dgm:spPr/>
      <dgm:t>
        <a:bodyPr/>
        <a:lstStyle/>
        <a:p>
          <a:pPr algn="l"/>
          <a:endParaRPr lang="ru-RU"/>
        </a:p>
      </dgm:t>
    </dgm:pt>
    <dgm:pt modelId="{D66F77FC-7AE1-4D6D-BC08-A791EFBCFDAA}" type="sibTrans" cxnId="{99F2550A-9258-4F0E-A01C-FB778938A508}">
      <dgm:prSet/>
      <dgm:spPr/>
      <dgm:t>
        <a:bodyPr/>
        <a:lstStyle/>
        <a:p>
          <a:pPr algn="l"/>
          <a:endParaRPr lang="ru-RU"/>
        </a:p>
      </dgm:t>
    </dgm:pt>
    <dgm:pt modelId="{3CC2AEE3-F88B-4758-8D0C-B8AAF9DCFAEC}">
      <dgm:prSet phldrT="[Текст]" custT="1"/>
      <dgm:spPr>
        <a:solidFill>
          <a:srgbClr val="FFFF89"/>
        </a:solidFill>
        <a:ln>
          <a:solidFill>
            <a:srgbClr val="00B050"/>
          </a:solidFill>
        </a:ln>
      </dgm:spPr>
      <dgm:t>
        <a:bodyPr/>
        <a:lstStyle/>
        <a:p>
          <a:pPr algn="l"/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отсутствие автоматизации </a:t>
          </a:r>
          <a:r>
            <a:rPr 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движений;</a:t>
          </a:r>
          <a:endParaRPr lang="ru-RU" sz="2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E1FE45-ECDC-4AD7-ACD2-44A5A2FD1C15}" type="parTrans" cxnId="{63E2D823-4449-48A9-B89B-6CD907D651EE}">
      <dgm:prSet/>
      <dgm:spPr/>
      <dgm:t>
        <a:bodyPr/>
        <a:lstStyle/>
        <a:p>
          <a:pPr algn="l"/>
          <a:endParaRPr lang="ru-RU"/>
        </a:p>
      </dgm:t>
    </dgm:pt>
    <dgm:pt modelId="{BFC1F798-8632-4B91-9556-7752B6F82A8F}" type="sibTrans" cxnId="{63E2D823-4449-48A9-B89B-6CD907D651EE}">
      <dgm:prSet/>
      <dgm:spPr/>
      <dgm:t>
        <a:bodyPr/>
        <a:lstStyle/>
        <a:p>
          <a:pPr algn="l"/>
          <a:endParaRPr lang="ru-RU"/>
        </a:p>
      </dgm:t>
    </dgm:pt>
    <dgm:pt modelId="{AAB891C2-E34B-43FA-98B0-C0CDBEFFDDCB}" type="pres">
      <dgm:prSet presAssocID="{FEE8AC03-0D66-4B9A-BE3A-AF1C307E8A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A3111-4D36-4C08-B809-F43C21E390F8}" type="pres">
      <dgm:prSet presAssocID="{112E3B7E-29C9-47AB-80C8-C0E14934E583}" presName="parentLin" presStyleCnt="0"/>
      <dgm:spPr/>
    </dgm:pt>
    <dgm:pt modelId="{2C10CBB3-6CB5-4A66-899D-AB9F0046B10B}" type="pres">
      <dgm:prSet presAssocID="{112E3B7E-29C9-47AB-80C8-C0E14934E5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A776794-3383-4D84-8DF7-8BD7CDE13FB8}" type="pres">
      <dgm:prSet presAssocID="{112E3B7E-29C9-47AB-80C8-C0E14934E583}" presName="parentText" presStyleLbl="node1" presStyleIdx="0" presStyleCnt="3" custScaleX="142857" custScaleY="53043" custLinFactNeighborX="5026" custLinFactNeighborY="-426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9C0B86-3F84-4752-9462-67E3FCD02CA2}" type="pres">
      <dgm:prSet presAssocID="{112E3B7E-29C9-47AB-80C8-C0E14934E583}" presName="negativeSpace" presStyleCnt="0"/>
      <dgm:spPr/>
    </dgm:pt>
    <dgm:pt modelId="{5579E9FB-3BC4-4526-9EE5-F48D8606669F}" type="pres">
      <dgm:prSet presAssocID="{112E3B7E-29C9-47AB-80C8-C0E14934E583}" presName="childText" presStyleLbl="conFgAcc1" presStyleIdx="0" presStyleCnt="3" custScaleY="34015" custLinFactY="-41063" custLinFactNeighborY="-100000">
        <dgm:presLayoutVars>
          <dgm:bulletEnabled val="1"/>
        </dgm:presLayoutVars>
      </dgm:prSet>
      <dgm:spPr>
        <a:solidFill>
          <a:srgbClr val="91F789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A47E2B09-8746-471D-A2DB-2FEF76E83098}" type="pres">
      <dgm:prSet presAssocID="{7A65223B-A8E1-4D09-915B-A51616E93F62}" presName="spaceBetweenRectangles" presStyleCnt="0"/>
      <dgm:spPr/>
    </dgm:pt>
    <dgm:pt modelId="{1FCB188F-A348-488C-BD48-9BCC46E4BBB4}" type="pres">
      <dgm:prSet presAssocID="{B41C3223-9ADA-418E-A048-7C3695A357AF}" presName="parentLin" presStyleCnt="0"/>
      <dgm:spPr/>
    </dgm:pt>
    <dgm:pt modelId="{999812C5-C16D-400B-9CEF-652E781C6398}" type="pres">
      <dgm:prSet presAssocID="{B41C3223-9ADA-418E-A048-7C3695A357A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9A0CBB2-EDC0-4C78-A159-491E2815F9B1}" type="pres">
      <dgm:prSet presAssocID="{B41C3223-9ADA-418E-A048-7C3695A357AF}" presName="parentText" presStyleLbl="node1" presStyleIdx="1" presStyleCnt="3" custScaleX="142857" custScaleY="46314" custLinFactNeighborX="5026" custLinFactNeighborY="-282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BDCB4-8165-4A23-91FC-5D489D7C7DC2}" type="pres">
      <dgm:prSet presAssocID="{B41C3223-9ADA-418E-A048-7C3695A357AF}" presName="negativeSpace" presStyleCnt="0"/>
      <dgm:spPr/>
    </dgm:pt>
    <dgm:pt modelId="{0B5E23CD-3AC2-4CF1-B1EB-7DDBB286F96B}" type="pres">
      <dgm:prSet presAssocID="{B41C3223-9ADA-418E-A048-7C3695A357AF}" presName="childText" presStyleLbl="conFgAcc1" presStyleIdx="1" presStyleCnt="3" custScaleY="28109" custLinFactY="-14693" custLinFactNeighborY="-100000">
        <dgm:presLayoutVars>
          <dgm:bulletEnabled val="1"/>
        </dgm:presLayoutVars>
      </dgm:prSet>
      <dgm:spPr>
        <a:solidFill>
          <a:srgbClr val="91F789">
            <a:alpha val="90000"/>
          </a:srgbClr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E1C3AAA4-1505-4DA6-B617-DC430D8E78ED}" type="pres">
      <dgm:prSet presAssocID="{D66F77FC-7AE1-4D6D-BC08-A791EFBCFDAA}" presName="spaceBetweenRectangles" presStyleCnt="0"/>
      <dgm:spPr/>
    </dgm:pt>
    <dgm:pt modelId="{084BB8B3-C774-41D6-B75D-FC969A618B42}" type="pres">
      <dgm:prSet presAssocID="{3CC2AEE3-F88B-4758-8D0C-B8AAF9DCFAEC}" presName="parentLin" presStyleCnt="0"/>
      <dgm:spPr/>
    </dgm:pt>
    <dgm:pt modelId="{EB96C989-71CE-4284-AB26-92693D4347F8}" type="pres">
      <dgm:prSet presAssocID="{3CC2AEE3-F88B-4758-8D0C-B8AAF9DCFA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1092F09-9222-4ED9-8822-0ACB7AC22874}" type="pres">
      <dgm:prSet presAssocID="{3CC2AEE3-F88B-4758-8D0C-B8AAF9DCFAEC}" presName="parentText" presStyleLbl="node1" presStyleIdx="2" presStyleCnt="3" custScaleX="142857" custScaleY="40551" custLinFactNeighborX="44152" custLinFactNeighborY="13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1E55D-A1E9-440B-AA65-7838DC745063}" type="pres">
      <dgm:prSet presAssocID="{3CC2AEE3-F88B-4758-8D0C-B8AAF9DCFAEC}" presName="negativeSpace" presStyleCnt="0"/>
      <dgm:spPr/>
    </dgm:pt>
    <dgm:pt modelId="{23D0163A-5023-4075-BCBA-5BB5C65C24A1}" type="pres">
      <dgm:prSet presAssocID="{3CC2AEE3-F88B-4758-8D0C-B8AAF9DCFAEC}" presName="childText" presStyleLbl="conFgAcc1" presStyleIdx="2" presStyleCnt="3" custScaleY="31223" custLinFactNeighborX="-833" custLinFactNeighborY="7139">
        <dgm:presLayoutVars>
          <dgm:bulletEnabled val="1"/>
        </dgm:presLayoutVars>
      </dgm:prSet>
      <dgm:spPr>
        <a:solidFill>
          <a:srgbClr val="91F789">
            <a:alpha val="89804"/>
          </a:srgbClr>
        </a:solidFill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</dgm:ptLst>
  <dgm:cxnLst>
    <dgm:cxn modelId="{723FDCFA-F75C-47AE-B0DC-995703569FC0}" type="presOf" srcId="{FEE8AC03-0D66-4B9A-BE3A-AF1C307E8A82}" destId="{AAB891C2-E34B-43FA-98B0-C0CDBEFFDDCB}" srcOrd="0" destOrd="0" presId="urn:microsoft.com/office/officeart/2005/8/layout/list1"/>
    <dgm:cxn modelId="{6D53C476-30E5-468C-9ACC-D7D3024A606B}" type="presOf" srcId="{B41C3223-9ADA-418E-A048-7C3695A357AF}" destId="{999812C5-C16D-400B-9CEF-652E781C6398}" srcOrd="0" destOrd="0" presId="urn:microsoft.com/office/officeart/2005/8/layout/list1"/>
    <dgm:cxn modelId="{2F45A78E-A87A-4E9C-8C9A-E7CD4A9F4953}" type="presOf" srcId="{112E3B7E-29C9-47AB-80C8-C0E14934E583}" destId="{AA776794-3383-4D84-8DF7-8BD7CDE13FB8}" srcOrd="1" destOrd="0" presId="urn:microsoft.com/office/officeart/2005/8/layout/list1"/>
    <dgm:cxn modelId="{8C04AE0D-BD70-4140-AD40-5E0D390DF010}" type="presOf" srcId="{B41C3223-9ADA-418E-A048-7C3695A357AF}" destId="{E9A0CBB2-EDC0-4C78-A159-491E2815F9B1}" srcOrd="1" destOrd="0" presId="urn:microsoft.com/office/officeart/2005/8/layout/list1"/>
    <dgm:cxn modelId="{471F3AA8-D0EF-4E15-B2C1-4C7102B19CAF}" srcId="{FEE8AC03-0D66-4B9A-BE3A-AF1C307E8A82}" destId="{112E3B7E-29C9-47AB-80C8-C0E14934E583}" srcOrd="0" destOrd="0" parTransId="{02C54ECE-098B-4F9E-8C26-1B22992E5274}" sibTransId="{7A65223B-A8E1-4D09-915B-A51616E93F62}"/>
    <dgm:cxn modelId="{63E2D823-4449-48A9-B89B-6CD907D651EE}" srcId="{FEE8AC03-0D66-4B9A-BE3A-AF1C307E8A82}" destId="{3CC2AEE3-F88B-4758-8D0C-B8AAF9DCFAEC}" srcOrd="2" destOrd="0" parTransId="{A8E1FE45-ECDC-4AD7-ACD2-44A5A2FD1C15}" sibTransId="{BFC1F798-8632-4B91-9556-7752B6F82A8F}"/>
    <dgm:cxn modelId="{62D136F4-F4C7-41F3-B35D-D6AFD58EEFE8}" type="presOf" srcId="{112E3B7E-29C9-47AB-80C8-C0E14934E583}" destId="{2C10CBB3-6CB5-4A66-899D-AB9F0046B10B}" srcOrd="0" destOrd="0" presId="urn:microsoft.com/office/officeart/2005/8/layout/list1"/>
    <dgm:cxn modelId="{99F2550A-9258-4F0E-A01C-FB778938A508}" srcId="{FEE8AC03-0D66-4B9A-BE3A-AF1C307E8A82}" destId="{B41C3223-9ADA-418E-A048-7C3695A357AF}" srcOrd="1" destOrd="0" parTransId="{59F6C5DA-9460-4CC3-9B3C-D9876D98A36D}" sibTransId="{D66F77FC-7AE1-4D6D-BC08-A791EFBCFDAA}"/>
    <dgm:cxn modelId="{BE3D00E4-B489-4B76-B8E0-51F133271791}" type="presOf" srcId="{3CC2AEE3-F88B-4758-8D0C-B8AAF9DCFAEC}" destId="{EB96C989-71CE-4284-AB26-92693D4347F8}" srcOrd="0" destOrd="0" presId="urn:microsoft.com/office/officeart/2005/8/layout/list1"/>
    <dgm:cxn modelId="{C714A8F4-4402-43A9-B610-77BF00C65619}" type="presOf" srcId="{3CC2AEE3-F88B-4758-8D0C-B8AAF9DCFAEC}" destId="{A1092F09-9222-4ED9-8822-0ACB7AC22874}" srcOrd="1" destOrd="0" presId="urn:microsoft.com/office/officeart/2005/8/layout/list1"/>
    <dgm:cxn modelId="{A291F6CC-5CFD-4EAE-9CBD-885A37E099B4}" type="presParOf" srcId="{AAB891C2-E34B-43FA-98B0-C0CDBEFFDDCB}" destId="{6FCA3111-4D36-4C08-B809-F43C21E390F8}" srcOrd="0" destOrd="0" presId="urn:microsoft.com/office/officeart/2005/8/layout/list1"/>
    <dgm:cxn modelId="{C8654B2B-D6C2-4963-9ADE-05FEB47E775C}" type="presParOf" srcId="{6FCA3111-4D36-4C08-B809-F43C21E390F8}" destId="{2C10CBB3-6CB5-4A66-899D-AB9F0046B10B}" srcOrd="0" destOrd="0" presId="urn:microsoft.com/office/officeart/2005/8/layout/list1"/>
    <dgm:cxn modelId="{573EB374-EDDD-4211-95F8-031A3BFBD512}" type="presParOf" srcId="{6FCA3111-4D36-4C08-B809-F43C21E390F8}" destId="{AA776794-3383-4D84-8DF7-8BD7CDE13FB8}" srcOrd="1" destOrd="0" presId="urn:microsoft.com/office/officeart/2005/8/layout/list1"/>
    <dgm:cxn modelId="{6979663A-C145-4A1D-A4C7-7E1BD7DAA355}" type="presParOf" srcId="{AAB891C2-E34B-43FA-98B0-C0CDBEFFDDCB}" destId="{C99C0B86-3F84-4752-9462-67E3FCD02CA2}" srcOrd="1" destOrd="0" presId="urn:microsoft.com/office/officeart/2005/8/layout/list1"/>
    <dgm:cxn modelId="{EA32D927-E400-4B05-922B-1360A6EF59B2}" type="presParOf" srcId="{AAB891C2-E34B-43FA-98B0-C0CDBEFFDDCB}" destId="{5579E9FB-3BC4-4526-9EE5-F48D8606669F}" srcOrd="2" destOrd="0" presId="urn:microsoft.com/office/officeart/2005/8/layout/list1"/>
    <dgm:cxn modelId="{31820724-960C-4158-BAD8-05DA374647B5}" type="presParOf" srcId="{AAB891C2-E34B-43FA-98B0-C0CDBEFFDDCB}" destId="{A47E2B09-8746-471D-A2DB-2FEF76E83098}" srcOrd="3" destOrd="0" presId="urn:microsoft.com/office/officeart/2005/8/layout/list1"/>
    <dgm:cxn modelId="{6D56D9E7-8A41-4656-8C24-7F7FBA1424E0}" type="presParOf" srcId="{AAB891C2-E34B-43FA-98B0-C0CDBEFFDDCB}" destId="{1FCB188F-A348-488C-BD48-9BCC46E4BBB4}" srcOrd="4" destOrd="0" presId="urn:microsoft.com/office/officeart/2005/8/layout/list1"/>
    <dgm:cxn modelId="{1F80E78A-83A3-48A7-ADFD-BEA17BAB95D6}" type="presParOf" srcId="{1FCB188F-A348-488C-BD48-9BCC46E4BBB4}" destId="{999812C5-C16D-400B-9CEF-652E781C6398}" srcOrd="0" destOrd="0" presId="urn:microsoft.com/office/officeart/2005/8/layout/list1"/>
    <dgm:cxn modelId="{800E3436-9DB3-4C38-B8DF-CD1E3E5C9235}" type="presParOf" srcId="{1FCB188F-A348-488C-BD48-9BCC46E4BBB4}" destId="{E9A0CBB2-EDC0-4C78-A159-491E2815F9B1}" srcOrd="1" destOrd="0" presId="urn:microsoft.com/office/officeart/2005/8/layout/list1"/>
    <dgm:cxn modelId="{21F146D3-CBAE-4C15-9ECE-5E6C7DB1A6B2}" type="presParOf" srcId="{AAB891C2-E34B-43FA-98B0-C0CDBEFFDDCB}" destId="{FC6BDCB4-8165-4A23-91FC-5D489D7C7DC2}" srcOrd="5" destOrd="0" presId="urn:microsoft.com/office/officeart/2005/8/layout/list1"/>
    <dgm:cxn modelId="{DDA350C5-0C0C-494D-BE9E-1E06911BBB02}" type="presParOf" srcId="{AAB891C2-E34B-43FA-98B0-C0CDBEFFDDCB}" destId="{0B5E23CD-3AC2-4CF1-B1EB-7DDBB286F96B}" srcOrd="6" destOrd="0" presId="urn:microsoft.com/office/officeart/2005/8/layout/list1"/>
    <dgm:cxn modelId="{D0C6BA86-D025-4FBF-B0BE-2C1090700E2E}" type="presParOf" srcId="{AAB891C2-E34B-43FA-98B0-C0CDBEFFDDCB}" destId="{E1C3AAA4-1505-4DA6-B617-DC430D8E78ED}" srcOrd="7" destOrd="0" presId="urn:microsoft.com/office/officeart/2005/8/layout/list1"/>
    <dgm:cxn modelId="{40F45569-F68E-46C3-A813-BB8DAD2F7FBB}" type="presParOf" srcId="{AAB891C2-E34B-43FA-98B0-C0CDBEFFDDCB}" destId="{084BB8B3-C774-41D6-B75D-FC969A618B42}" srcOrd="8" destOrd="0" presId="urn:microsoft.com/office/officeart/2005/8/layout/list1"/>
    <dgm:cxn modelId="{EDC6B9CC-458E-49FA-AB58-533274CD0E58}" type="presParOf" srcId="{084BB8B3-C774-41D6-B75D-FC969A618B42}" destId="{EB96C989-71CE-4284-AB26-92693D4347F8}" srcOrd="0" destOrd="0" presId="urn:microsoft.com/office/officeart/2005/8/layout/list1"/>
    <dgm:cxn modelId="{16EFB217-CB0E-40C6-818B-39E61CD3234F}" type="presParOf" srcId="{084BB8B3-C774-41D6-B75D-FC969A618B42}" destId="{A1092F09-9222-4ED9-8822-0ACB7AC22874}" srcOrd="1" destOrd="0" presId="urn:microsoft.com/office/officeart/2005/8/layout/list1"/>
    <dgm:cxn modelId="{9BF29B38-33BF-4C86-A24B-A9F4C2CB56A7}" type="presParOf" srcId="{AAB891C2-E34B-43FA-98B0-C0CDBEFFDDCB}" destId="{13A1E55D-A1E9-440B-AA65-7838DC745063}" srcOrd="9" destOrd="0" presId="urn:microsoft.com/office/officeart/2005/8/layout/list1"/>
    <dgm:cxn modelId="{FDA9ECBA-5671-4F1D-BA68-8E74D5F9EBB1}" type="presParOf" srcId="{AAB891C2-E34B-43FA-98B0-C0CDBEFFDDCB}" destId="{23D0163A-5023-4075-BCBA-5BB5C65C24A1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B5FB74-C977-4EA7-97A9-58070124F557}" type="doc">
      <dgm:prSet loTypeId="urn:microsoft.com/office/officeart/2005/8/layout/target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372201-BE66-491F-BA93-9F60ABFC9F65}">
      <dgm:prSet phldrT="[Текст]"/>
      <dgm:spPr>
        <a:solidFill>
          <a:srgbClr val="F0B9F9"/>
        </a:solidFill>
        <a:ln w="76200">
          <a:solidFill>
            <a:srgbClr val="7030A0"/>
          </a:solidFill>
        </a:ln>
        <a:effectLst>
          <a:glow rad="63500">
            <a:schemeClr val="accent6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14300" prst="artDeco"/>
        </a:sp3d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КОРРЕКЦИЯ И ПРОФИЛАКТИКА НАРУШЕНИЙ ОПОРНО-ДВИГАТЕЛЬНОГО АППАРАТА</a:t>
          </a:r>
        </a:p>
        <a:p>
          <a:pPr marL="28575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16CCAC8D-D367-48EF-968E-B826F99BA006}" type="parTrans" cxnId="{87D0F836-1DE3-42CE-BCC8-DE5FB703242E}">
      <dgm:prSet/>
      <dgm:spPr/>
      <dgm:t>
        <a:bodyPr/>
        <a:lstStyle/>
        <a:p>
          <a:endParaRPr lang="ru-RU"/>
        </a:p>
      </dgm:t>
    </dgm:pt>
    <dgm:pt modelId="{024F3080-631A-473C-835E-AFC08BE9B2B5}" type="sibTrans" cxnId="{87D0F836-1DE3-42CE-BCC8-DE5FB703242E}">
      <dgm:prSet/>
      <dgm:spPr/>
      <dgm:t>
        <a:bodyPr/>
        <a:lstStyle/>
        <a:p>
          <a:endParaRPr lang="ru-RU"/>
        </a:p>
      </dgm:t>
    </dgm:pt>
    <dgm:pt modelId="{997DA04C-593F-4669-B392-4A750D0700CF}">
      <dgm:prSet phldrT="[Текст]"/>
      <dgm:spPr>
        <a:solidFill>
          <a:srgbClr val="91F789"/>
        </a:solidFill>
        <a:ln>
          <a:solidFill>
            <a:srgbClr val="00B050"/>
          </a:solidFill>
        </a:ln>
        <a:effectLst>
          <a:glow rad="63500">
            <a:schemeClr val="accent5">
              <a:satMod val="175000"/>
              <a:alpha val="40000"/>
            </a:schemeClr>
          </a:glow>
          <a:softEdge rad="12700"/>
        </a:effectLst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СТИМУЛЯЦИЯ ФУНКЦИОНИРОВАНИЯ ВНУТРЕННИЙ ОРГАНОВ И СИСТЕМ ОРГАНИЗМА</a:t>
          </a:r>
          <a:endParaRPr lang="ru-RU" dirty="0"/>
        </a:p>
      </dgm:t>
    </dgm:pt>
    <dgm:pt modelId="{9E7E2004-06DE-4276-883E-EE90619A4BFF}" type="sibTrans" cxnId="{49622215-EBCB-473A-8772-B4E2E43AC55C}">
      <dgm:prSet/>
      <dgm:spPr/>
      <dgm:t>
        <a:bodyPr/>
        <a:lstStyle/>
        <a:p>
          <a:endParaRPr lang="ru-RU"/>
        </a:p>
      </dgm:t>
    </dgm:pt>
    <dgm:pt modelId="{C2D40866-DB20-49B0-924B-8551CB82307B}" type="parTrans" cxnId="{49622215-EBCB-473A-8772-B4E2E43AC55C}">
      <dgm:prSet/>
      <dgm:spPr/>
      <dgm:t>
        <a:bodyPr/>
        <a:lstStyle/>
        <a:p>
          <a:endParaRPr lang="ru-RU"/>
        </a:p>
      </dgm:t>
    </dgm:pt>
    <dgm:pt modelId="{6ABA2D28-9B9A-46C1-8067-56A3751C34FF}">
      <dgm:prSet phldrT="[Текст]"/>
      <dgm:spPr>
        <a:solidFill>
          <a:srgbClr val="FFC000"/>
        </a:solidFill>
        <a:ln w="76200">
          <a:noFill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>
          <a:bevelT w="114300" prst="artDeco"/>
        </a:sp3d>
      </dgm:spPr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КОРРЕКЦИЯ РЕЧЕВОГО, ПСИХОМОТОРНОГО И ЭМОЦИОНАЛЬНОГО  РАЗВИТИЯ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1CDD5BCB-E4F6-4232-88B2-A97130A280EE}" type="sibTrans" cxnId="{4B8AEA1A-7BDF-4031-B5FC-8DBF83E4C75C}">
      <dgm:prSet/>
      <dgm:spPr/>
      <dgm:t>
        <a:bodyPr/>
        <a:lstStyle/>
        <a:p>
          <a:endParaRPr lang="ru-RU"/>
        </a:p>
      </dgm:t>
    </dgm:pt>
    <dgm:pt modelId="{DCDB0E6B-BB57-4E92-8E12-255B99C11E9D}" type="parTrans" cxnId="{4B8AEA1A-7BDF-4031-B5FC-8DBF83E4C75C}">
      <dgm:prSet/>
      <dgm:spPr/>
      <dgm:t>
        <a:bodyPr/>
        <a:lstStyle/>
        <a:p>
          <a:endParaRPr lang="ru-RU"/>
        </a:p>
      </dgm:t>
    </dgm:pt>
    <dgm:pt modelId="{B3AB01CD-4985-4E5F-B49D-1120BC1AD1D5}" type="pres">
      <dgm:prSet presAssocID="{3AB5FB74-C977-4EA7-97A9-58070124F55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479147-A253-48BD-8AA0-68767F3F7B6A}" type="pres">
      <dgm:prSet presAssocID="{D8372201-BE66-491F-BA93-9F60ABFC9F65}" presName="circle1" presStyleLbl="node1" presStyleIdx="0" presStyleCnt="3"/>
      <dgm:spPr>
        <a:solidFill>
          <a:srgbClr val="F0B9F9"/>
        </a:solidFill>
        <a:ln w="76200">
          <a:solidFill>
            <a:srgbClr val="7030A0"/>
          </a:solidFill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gm:spPr>
      <dgm:t>
        <a:bodyPr/>
        <a:lstStyle/>
        <a:p>
          <a:endParaRPr lang="ru-RU"/>
        </a:p>
      </dgm:t>
    </dgm:pt>
    <dgm:pt modelId="{036B47B9-47AE-4D6C-8365-4AEA70168CED}" type="pres">
      <dgm:prSet presAssocID="{D8372201-BE66-491F-BA93-9F60ABFC9F65}" presName="space" presStyleCnt="0"/>
      <dgm:spPr/>
    </dgm:pt>
    <dgm:pt modelId="{5A682945-B6E9-4927-8A93-C5F8E6A8B391}" type="pres">
      <dgm:prSet presAssocID="{D8372201-BE66-491F-BA93-9F60ABFC9F65}" presName="rect1" presStyleLbl="alignAcc1" presStyleIdx="0" presStyleCnt="3" custLinFactNeighborY="-1471"/>
      <dgm:spPr/>
      <dgm:t>
        <a:bodyPr/>
        <a:lstStyle/>
        <a:p>
          <a:endParaRPr lang="ru-RU"/>
        </a:p>
      </dgm:t>
    </dgm:pt>
    <dgm:pt modelId="{EFEA07F5-E3A8-449C-AECF-6E83F819990A}" type="pres">
      <dgm:prSet presAssocID="{997DA04C-593F-4669-B392-4A750D0700CF}" presName="vertSpace2" presStyleLbl="node1" presStyleIdx="0" presStyleCnt="3"/>
      <dgm:spPr/>
    </dgm:pt>
    <dgm:pt modelId="{24E815D2-8EE1-4D50-BADE-CC3A1E062FA3}" type="pres">
      <dgm:prSet presAssocID="{997DA04C-593F-4669-B392-4A750D0700CF}" presName="circle2" presStyleLbl="node1" presStyleIdx="1" presStyleCnt="3"/>
      <dgm:spPr>
        <a:solidFill>
          <a:srgbClr val="91F789"/>
        </a:solidFill>
        <a:ln w="76200">
          <a:solidFill>
            <a:srgbClr val="00B050"/>
          </a:solidFill>
        </a:ln>
        <a:effectLst>
          <a:glow rad="1016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endParaRPr lang="ru-RU"/>
        </a:p>
      </dgm:t>
    </dgm:pt>
    <dgm:pt modelId="{136BDA29-798A-44F8-9264-E509294126DA}" type="pres">
      <dgm:prSet presAssocID="{997DA04C-593F-4669-B392-4A750D0700CF}" presName="rect2" presStyleLbl="alignAcc1" presStyleIdx="1" presStyleCnt="3" custLinFactNeighborX="552" custLinFactNeighborY="244"/>
      <dgm:spPr/>
      <dgm:t>
        <a:bodyPr/>
        <a:lstStyle/>
        <a:p>
          <a:endParaRPr lang="ru-RU"/>
        </a:p>
      </dgm:t>
    </dgm:pt>
    <dgm:pt modelId="{0FE90C27-1753-48D5-95A4-D4453FB98961}" type="pres">
      <dgm:prSet presAssocID="{6ABA2D28-9B9A-46C1-8067-56A3751C34FF}" presName="vertSpace3" presStyleLbl="node1" presStyleIdx="1" presStyleCnt="3"/>
      <dgm:spPr/>
    </dgm:pt>
    <dgm:pt modelId="{34757999-AEB3-4E8C-BDFF-55C42C7E4956}" type="pres">
      <dgm:prSet presAssocID="{6ABA2D28-9B9A-46C1-8067-56A3751C34FF}" presName="circle3" presStyleLbl="node1" presStyleIdx="2" presStyleCnt="3"/>
      <dgm:spPr>
        <a:solidFill>
          <a:srgbClr val="FFC000"/>
        </a:solidFill>
        <a:ln w="57150">
          <a:solidFill>
            <a:srgbClr val="92542E"/>
          </a:solidFill>
        </a:ln>
      </dgm:spPr>
      <dgm:t>
        <a:bodyPr/>
        <a:lstStyle/>
        <a:p>
          <a:endParaRPr lang="ru-RU"/>
        </a:p>
      </dgm:t>
    </dgm:pt>
    <dgm:pt modelId="{F64DD3F6-D68C-47D8-AE88-388825CFD7C1}" type="pres">
      <dgm:prSet presAssocID="{6ABA2D28-9B9A-46C1-8067-56A3751C34FF}" presName="rect3" presStyleLbl="alignAcc1" presStyleIdx="2" presStyleCnt="3"/>
      <dgm:spPr/>
      <dgm:t>
        <a:bodyPr/>
        <a:lstStyle/>
        <a:p>
          <a:endParaRPr lang="ru-RU"/>
        </a:p>
      </dgm:t>
    </dgm:pt>
    <dgm:pt modelId="{7BDE6B66-59EB-4DEB-8A19-5B19E0A014E7}" type="pres">
      <dgm:prSet presAssocID="{D8372201-BE66-491F-BA93-9F60ABFC9F6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62CDC-3961-48C0-8BEC-BDE56181ED2C}" type="pres">
      <dgm:prSet presAssocID="{997DA04C-593F-4669-B392-4A750D0700C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83961-4E92-4643-867D-92D2CFACF71C}" type="pres">
      <dgm:prSet presAssocID="{6ABA2D28-9B9A-46C1-8067-56A3751C34FF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E6C55-3406-4B29-A697-0D5EC714F59F}" type="presOf" srcId="{D8372201-BE66-491F-BA93-9F60ABFC9F65}" destId="{5A682945-B6E9-4927-8A93-C5F8E6A8B391}" srcOrd="0" destOrd="0" presId="urn:microsoft.com/office/officeart/2005/8/layout/target3"/>
    <dgm:cxn modelId="{ACBE3D75-2732-4E89-A0FF-742B6A456C8F}" type="presOf" srcId="{6ABA2D28-9B9A-46C1-8067-56A3751C34FF}" destId="{F64DD3F6-D68C-47D8-AE88-388825CFD7C1}" srcOrd="0" destOrd="0" presId="urn:microsoft.com/office/officeart/2005/8/layout/target3"/>
    <dgm:cxn modelId="{4463FF0C-833D-43C9-B85E-628F2FD37B26}" type="presOf" srcId="{6ABA2D28-9B9A-46C1-8067-56A3751C34FF}" destId="{5CB83961-4E92-4643-867D-92D2CFACF71C}" srcOrd="1" destOrd="0" presId="urn:microsoft.com/office/officeart/2005/8/layout/target3"/>
    <dgm:cxn modelId="{49622215-EBCB-473A-8772-B4E2E43AC55C}" srcId="{3AB5FB74-C977-4EA7-97A9-58070124F557}" destId="{997DA04C-593F-4669-B392-4A750D0700CF}" srcOrd="1" destOrd="0" parTransId="{C2D40866-DB20-49B0-924B-8551CB82307B}" sibTransId="{9E7E2004-06DE-4276-883E-EE90619A4BFF}"/>
    <dgm:cxn modelId="{E929BADE-0ADA-4B04-9180-4F1DEFBE9E06}" type="presOf" srcId="{997DA04C-593F-4669-B392-4A750D0700CF}" destId="{18D62CDC-3961-48C0-8BEC-BDE56181ED2C}" srcOrd="1" destOrd="0" presId="urn:microsoft.com/office/officeart/2005/8/layout/target3"/>
    <dgm:cxn modelId="{87D0F836-1DE3-42CE-BCC8-DE5FB703242E}" srcId="{3AB5FB74-C977-4EA7-97A9-58070124F557}" destId="{D8372201-BE66-491F-BA93-9F60ABFC9F65}" srcOrd="0" destOrd="0" parTransId="{16CCAC8D-D367-48EF-968E-B826F99BA006}" sibTransId="{024F3080-631A-473C-835E-AFC08BE9B2B5}"/>
    <dgm:cxn modelId="{9FFC19B9-59C4-4A41-AEFE-3F0B6783B06D}" type="presOf" srcId="{3AB5FB74-C977-4EA7-97A9-58070124F557}" destId="{B3AB01CD-4985-4E5F-B49D-1120BC1AD1D5}" srcOrd="0" destOrd="0" presId="urn:microsoft.com/office/officeart/2005/8/layout/target3"/>
    <dgm:cxn modelId="{606D86CC-7416-487C-BB33-A05D3EAC7A38}" type="presOf" srcId="{997DA04C-593F-4669-B392-4A750D0700CF}" destId="{136BDA29-798A-44F8-9264-E509294126DA}" srcOrd="0" destOrd="0" presId="urn:microsoft.com/office/officeart/2005/8/layout/target3"/>
    <dgm:cxn modelId="{4B8AEA1A-7BDF-4031-B5FC-8DBF83E4C75C}" srcId="{3AB5FB74-C977-4EA7-97A9-58070124F557}" destId="{6ABA2D28-9B9A-46C1-8067-56A3751C34FF}" srcOrd="2" destOrd="0" parTransId="{DCDB0E6B-BB57-4E92-8E12-255B99C11E9D}" sibTransId="{1CDD5BCB-E4F6-4232-88B2-A97130A280EE}"/>
    <dgm:cxn modelId="{DC03BF64-8932-48E4-9C94-6284E4B0DFE0}" type="presOf" srcId="{D8372201-BE66-491F-BA93-9F60ABFC9F65}" destId="{7BDE6B66-59EB-4DEB-8A19-5B19E0A014E7}" srcOrd="1" destOrd="0" presId="urn:microsoft.com/office/officeart/2005/8/layout/target3"/>
    <dgm:cxn modelId="{7F69894E-54D2-4461-A801-97C8ADFB669E}" type="presParOf" srcId="{B3AB01CD-4985-4E5F-B49D-1120BC1AD1D5}" destId="{6C479147-A253-48BD-8AA0-68767F3F7B6A}" srcOrd="0" destOrd="0" presId="urn:microsoft.com/office/officeart/2005/8/layout/target3"/>
    <dgm:cxn modelId="{764D7EC5-EE31-42E4-9BFA-32F1A1F42CFC}" type="presParOf" srcId="{B3AB01CD-4985-4E5F-B49D-1120BC1AD1D5}" destId="{036B47B9-47AE-4D6C-8365-4AEA70168CED}" srcOrd="1" destOrd="0" presId="urn:microsoft.com/office/officeart/2005/8/layout/target3"/>
    <dgm:cxn modelId="{A9972131-7E19-49AE-BB1C-310A82C26172}" type="presParOf" srcId="{B3AB01CD-4985-4E5F-B49D-1120BC1AD1D5}" destId="{5A682945-B6E9-4927-8A93-C5F8E6A8B391}" srcOrd="2" destOrd="0" presId="urn:microsoft.com/office/officeart/2005/8/layout/target3"/>
    <dgm:cxn modelId="{7CA6EC43-152D-4581-971C-CC62C8391A31}" type="presParOf" srcId="{B3AB01CD-4985-4E5F-B49D-1120BC1AD1D5}" destId="{EFEA07F5-E3A8-449C-AECF-6E83F819990A}" srcOrd="3" destOrd="0" presId="urn:microsoft.com/office/officeart/2005/8/layout/target3"/>
    <dgm:cxn modelId="{DBE87D54-7535-4DD4-AF03-447196376F13}" type="presParOf" srcId="{B3AB01CD-4985-4E5F-B49D-1120BC1AD1D5}" destId="{24E815D2-8EE1-4D50-BADE-CC3A1E062FA3}" srcOrd="4" destOrd="0" presId="urn:microsoft.com/office/officeart/2005/8/layout/target3"/>
    <dgm:cxn modelId="{2371FFBF-82E9-4167-8389-202DE635D6FA}" type="presParOf" srcId="{B3AB01CD-4985-4E5F-B49D-1120BC1AD1D5}" destId="{136BDA29-798A-44F8-9264-E509294126DA}" srcOrd="5" destOrd="0" presId="urn:microsoft.com/office/officeart/2005/8/layout/target3"/>
    <dgm:cxn modelId="{7678B7B1-772A-4081-B1D1-99F4176B638D}" type="presParOf" srcId="{B3AB01CD-4985-4E5F-B49D-1120BC1AD1D5}" destId="{0FE90C27-1753-48D5-95A4-D4453FB98961}" srcOrd="6" destOrd="0" presId="urn:microsoft.com/office/officeart/2005/8/layout/target3"/>
    <dgm:cxn modelId="{0EE8E1DD-80E2-4CA8-AD21-B1BFD09B4CC0}" type="presParOf" srcId="{B3AB01CD-4985-4E5F-B49D-1120BC1AD1D5}" destId="{34757999-AEB3-4E8C-BDFF-55C42C7E4956}" srcOrd="7" destOrd="0" presId="urn:microsoft.com/office/officeart/2005/8/layout/target3"/>
    <dgm:cxn modelId="{5794BAB5-9205-4178-9677-B8A4187EFA90}" type="presParOf" srcId="{B3AB01CD-4985-4E5F-B49D-1120BC1AD1D5}" destId="{F64DD3F6-D68C-47D8-AE88-388825CFD7C1}" srcOrd="8" destOrd="0" presId="urn:microsoft.com/office/officeart/2005/8/layout/target3"/>
    <dgm:cxn modelId="{3F160BEA-FA5B-4E6D-8DA0-54A069917771}" type="presParOf" srcId="{B3AB01CD-4985-4E5F-B49D-1120BC1AD1D5}" destId="{7BDE6B66-59EB-4DEB-8A19-5B19E0A014E7}" srcOrd="9" destOrd="0" presId="urn:microsoft.com/office/officeart/2005/8/layout/target3"/>
    <dgm:cxn modelId="{BA33B0A4-8716-497F-94D9-B2E18DD0D375}" type="presParOf" srcId="{B3AB01CD-4985-4E5F-B49D-1120BC1AD1D5}" destId="{18D62CDC-3961-48C0-8BEC-BDE56181ED2C}" srcOrd="10" destOrd="0" presId="urn:microsoft.com/office/officeart/2005/8/layout/target3"/>
    <dgm:cxn modelId="{CE4A3225-35CE-4FFC-94C8-A222C1BFD227}" type="presParOf" srcId="{B3AB01CD-4985-4E5F-B49D-1120BC1AD1D5}" destId="{5CB83961-4E92-4643-867D-92D2CFACF71C}" srcOrd="11" destOrd="0" presId="urn:microsoft.com/office/officeart/2005/8/layout/target3"/>
  </dgm:cxnLst>
  <dgm:bg/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37E68-6F9E-4151-AAB9-27F1B74C1FC5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A94AD6-A342-49C0-A685-0F3745A3FA06}">
      <dgm:prSet custT="1"/>
      <dgm:spPr>
        <a:solidFill>
          <a:srgbClr val="8FF4F9"/>
        </a:solidFill>
        <a:ln w="1905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8200" h="38100" prst="angle"/>
        </a:sp3d>
      </dgm:spPr>
      <dgm:t>
        <a:bodyPr/>
        <a:lstStyle/>
        <a:p>
          <a:r>
            <a:rPr lang="ru-RU" sz="2000" b="1" i="0" dirty="0" smtClean="0">
              <a:latin typeface="Arial" pitchFamily="34" charset="0"/>
              <a:cs typeface="Arial" pitchFamily="34" charset="0"/>
            </a:rPr>
            <a:t>Плавно, четно, громко проговаривать текст стихотворения, сопровождающего массаж.</a:t>
          </a:r>
          <a:endParaRPr lang="ru-RU" sz="2000" b="1" i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94E402C3-74FA-45FC-84C5-8901C81CC70A}" type="parTrans" cxnId="{806BE283-219A-4074-9BE8-02D8DE444AB5}">
      <dgm:prSet/>
      <dgm:spPr/>
      <dgm:t>
        <a:bodyPr/>
        <a:lstStyle/>
        <a:p>
          <a:endParaRPr lang="ru-RU"/>
        </a:p>
      </dgm:t>
    </dgm:pt>
    <dgm:pt modelId="{C21EF800-E5F4-419A-9C35-451037D31DE7}" type="sibTrans" cxnId="{806BE283-219A-4074-9BE8-02D8DE444AB5}">
      <dgm:prSet/>
      <dgm:spPr/>
      <dgm:t>
        <a:bodyPr/>
        <a:lstStyle/>
        <a:p>
          <a:endParaRPr lang="ru-RU"/>
        </a:p>
      </dgm:t>
    </dgm:pt>
    <dgm:pt modelId="{4026A187-3D1E-499E-B5E4-2603B50D9AC8}">
      <dgm:prSet custT="1"/>
      <dgm:spPr>
        <a:solidFill>
          <a:srgbClr val="FFFF89"/>
        </a:solidFill>
        <a:ln w="1905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При  прокатывании массажного мяча движение начинать  от основания ладони и заканчивать на  концах  пальцев, а затем прокатывать мяч в  обратном направлении.</a:t>
          </a:r>
          <a:endParaRPr lang="ru-RU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DF5C0AFB-9447-494D-8B77-BD43E07A5A12}" type="parTrans" cxnId="{F8F84739-902D-488C-BB0C-7D3D64E93E1C}">
      <dgm:prSet/>
      <dgm:spPr/>
      <dgm:t>
        <a:bodyPr/>
        <a:lstStyle/>
        <a:p>
          <a:endParaRPr lang="ru-RU"/>
        </a:p>
      </dgm:t>
    </dgm:pt>
    <dgm:pt modelId="{01DA4238-1D01-41C6-877F-B1533599178B}" type="sibTrans" cxnId="{F8F84739-902D-488C-BB0C-7D3D64E93E1C}">
      <dgm:prSet/>
      <dgm:spPr/>
      <dgm:t>
        <a:bodyPr/>
        <a:lstStyle/>
        <a:p>
          <a:endParaRPr lang="ru-RU"/>
        </a:p>
      </dgm:t>
    </dgm:pt>
    <dgm:pt modelId="{0BF9B5D3-82A4-45BB-AB6C-636A6D91D9D9}">
      <dgm:prSet custT="1"/>
      <dgm:spPr>
        <a:solidFill>
          <a:srgbClr val="FCD4FB"/>
        </a:solidFill>
        <a:ln>
          <a:solidFill>
            <a:srgbClr val="B90D80"/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Круговые движения по ладони руки выполнять медленно,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постепенно,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увеличивая 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расстояние от центра к краю </a:t>
          </a:r>
          <a:r>
            <a:rPr lang="ru-RU" sz="2000" b="1" dirty="0" err="1" smtClean="0">
              <a:latin typeface="Arial" pitchFamily="34" charset="0"/>
              <a:cs typeface="Arial" pitchFamily="34" charset="0"/>
            </a:rPr>
            <a:t>лалони</a:t>
          </a:r>
          <a:r>
            <a:rPr lang="ru-RU" sz="2000" b="1" dirty="0" smtClean="0">
              <a:latin typeface="Arial" pitchFamily="34" charset="0"/>
              <a:cs typeface="Arial" pitchFamily="34" charset="0"/>
            </a:rPr>
            <a:t>.</a:t>
          </a:r>
          <a:endParaRPr lang="ru-RU" sz="2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EDEFA169-8B11-4985-BAA5-CCDE5903A99F}" type="parTrans" cxnId="{0E7DA336-E21C-406D-9955-E18C66F45300}">
      <dgm:prSet/>
      <dgm:spPr/>
      <dgm:t>
        <a:bodyPr/>
        <a:lstStyle/>
        <a:p>
          <a:endParaRPr lang="ru-RU"/>
        </a:p>
      </dgm:t>
    </dgm:pt>
    <dgm:pt modelId="{93694BDB-D22F-40D3-8BAE-746E82259A3E}" type="sibTrans" cxnId="{0E7DA336-E21C-406D-9955-E18C66F45300}">
      <dgm:prSet/>
      <dgm:spPr/>
      <dgm:t>
        <a:bodyPr/>
        <a:lstStyle/>
        <a:p>
          <a:endParaRPr lang="ru-RU"/>
        </a:p>
      </dgm:t>
    </dgm:pt>
    <dgm:pt modelId="{E5C24250-DF7C-4BE0-8EC0-08B2BDA7C793}">
      <dgm:prSet custT="1"/>
      <dgm:spPr>
        <a:solidFill>
          <a:schemeClr val="accent6">
            <a:lumMod val="40000"/>
            <a:lumOff val="60000"/>
          </a:schemeClr>
        </a:solidFill>
        <a:ln w="19050"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dirty="0" smtClean="0">
            <a:solidFill>
              <a:srgbClr val="002060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latin typeface="Arial" pitchFamily="34" charset="0"/>
              <a:cs typeface="Arial" pitchFamily="34" charset="0"/>
            </a:rPr>
            <a:t>Точечные движения   мячом выполнять с различность интенсивностью и  силой нажатия на поверхность  ладони и  стопы.</a:t>
          </a:r>
          <a:endParaRPr lang="ru-RU" sz="2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BDFD793D-5749-4029-9CA5-81E4B714C93B}" type="parTrans" cxnId="{DE1F01F3-62BE-45C3-8ECB-88D67F5F354F}">
      <dgm:prSet/>
      <dgm:spPr/>
      <dgm:t>
        <a:bodyPr/>
        <a:lstStyle/>
        <a:p>
          <a:endParaRPr lang="ru-RU"/>
        </a:p>
      </dgm:t>
    </dgm:pt>
    <dgm:pt modelId="{5070F255-A625-44C0-89F4-671A1B51D4FA}" type="sibTrans" cxnId="{DE1F01F3-62BE-45C3-8ECB-88D67F5F354F}">
      <dgm:prSet/>
      <dgm:spPr/>
      <dgm:t>
        <a:bodyPr/>
        <a:lstStyle/>
        <a:p>
          <a:endParaRPr lang="ru-RU"/>
        </a:p>
      </dgm:t>
    </dgm:pt>
    <dgm:pt modelId="{B6EA1093-9997-4F00-B6C9-DCBEA9A3A3F4}">
      <dgm:prSet custT="1"/>
      <dgm:spPr>
        <a:solidFill>
          <a:srgbClr val="88FCBC"/>
        </a:solidFill>
        <a:ln w="19050">
          <a:solidFill>
            <a:srgbClr val="00B050"/>
          </a:solidFill>
        </a:ln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ru-RU" sz="2000" b="1" dirty="0" smtClean="0"/>
        </a:p>
        <a:p>
          <a:r>
            <a:rPr lang="ru-RU" sz="2000" b="1" dirty="0" smtClean="0">
              <a:latin typeface="Arial" pitchFamily="34" charset="0"/>
              <a:cs typeface="Arial" pitchFamily="34" charset="0"/>
            </a:rPr>
            <a:t>В  процессе  массажа внимательно следить глазами за  движением мяча. </a:t>
          </a:r>
          <a:endParaRPr lang="ru-RU" sz="20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endParaRPr lang="ru-RU" sz="2000" b="1" dirty="0"/>
        </a:p>
      </dgm:t>
    </dgm:pt>
    <dgm:pt modelId="{F6C96D85-F88A-4C20-B14B-6882FCA45764}" type="parTrans" cxnId="{A002D81F-318B-4739-BC48-8EA0B907DD3A}">
      <dgm:prSet/>
      <dgm:spPr/>
      <dgm:t>
        <a:bodyPr/>
        <a:lstStyle/>
        <a:p>
          <a:endParaRPr lang="ru-RU"/>
        </a:p>
      </dgm:t>
    </dgm:pt>
    <dgm:pt modelId="{E98E431B-1AAC-46B0-BD37-D841C29C2085}" type="sibTrans" cxnId="{A002D81F-318B-4739-BC48-8EA0B907DD3A}">
      <dgm:prSet/>
      <dgm:spPr/>
      <dgm:t>
        <a:bodyPr/>
        <a:lstStyle/>
        <a:p>
          <a:endParaRPr lang="ru-RU"/>
        </a:p>
      </dgm:t>
    </dgm:pt>
    <dgm:pt modelId="{5B03022E-945B-42AA-B040-A5CE4A683381}" type="pres">
      <dgm:prSet presAssocID="{06537E68-6F9E-4151-AAB9-27F1B74C1F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95463-82BC-403B-B369-437C7CAEE797}" type="pres">
      <dgm:prSet presAssocID="{4026A187-3D1E-499E-B5E4-2603B50D9AC8}" presName="parentLin" presStyleCnt="0"/>
      <dgm:spPr/>
    </dgm:pt>
    <dgm:pt modelId="{C3D1E63E-5DF9-4241-92F0-61B239737905}" type="pres">
      <dgm:prSet presAssocID="{4026A187-3D1E-499E-B5E4-2603B50D9AC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FFC3686-460C-4423-A7FB-E7ABEC220FBE}" type="pres">
      <dgm:prSet presAssocID="{4026A187-3D1E-499E-B5E4-2603B50D9AC8}" presName="parentText" presStyleLbl="node1" presStyleIdx="0" presStyleCnt="5" custScaleX="147763" custScaleY="234712" custLinFactY="128794" custLinFactNeighborX="8475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A3354-F544-49DD-8ED6-B9AC4ACD9DB6}" type="pres">
      <dgm:prSet presAssocID="{4026A187-3D1E-499E-B5E4-2603B50D9AC8}" presName="negativeSpace" presStyleCnt="0"/>
      <dgm:spPr/>
    </dgm:pt>
    <dgm:pt modelId="{7A523B4F-6D99-41C9-B59B-393D7A284D63}" type="pres">
      <dgm:prSet presAssocID="{4026A187-3D1E-499E-B5E4-2603B50D9AC8}" presName="childText" presStyleLbl="conFgAcc1" presStyleIdx="0" presStyleCnt="5" custFlipVert="1" custScaleY="100000" custLinFactY="300000" custLinFactNeighborY="306130">
        <dgm:presLayoutVars>
          <dgm:bulletEnabled val="1"/>
        </dgm:presLayoutVars>
      </dgm:prSet>
      <dgm:spPr>
        <a:solidFill>
          <a:srgbClr val="FFC000">
            <a:alpha val="90000"/>
          </a:srgbClr>
        </a:solidFill>
        <a:ln>
          <a:solidFill>
            <a:schemeClr val="accent6">
              <a:lumMod val="75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459FB664-B87D-4FD7-9022-659861B9AD92}" type="pres">
      <dgm:prSet presAssocID="{01DA4238-1D01-41C6-877F-B1533599178B}" presName="spaceBetweenRectangles" presStyleCnt="0"/>
      <dgm:spPr/>
    </dgm:pt>
    <dgm:pt modelId="{265066AA-1E19-4851-BE18-57841B7517CE}" type="pres">
      <dgm:prSet presAssocID="{0CA94AD6-A342-49C0-A685-0F3745A3FA06}" presName="parentLin" presStyleCnt="0"/>
      <dgm:spPr/>
    </dgm:pt>
    <dgm:pt modelId="{37BE6C40-F3FC-4324-86A9-33C9C73D294F}" type="pres">
      <dgm:prSet presAssocID="{0CA94AD6-A342-49C0-A685-0F3745A3FA0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5994F9C-38BC-4F28-85A2-EA02A1AD40F7}" type="pres">
      <dgm:prSet presAssocID="{0CA94AD6-A342-49C0-A685-0F3745A3FA06}" presName="parentText" presStyleLbl="node1" presStyleIdx="1" presStyleCnt="5" custScaleX="142997" custScaleY="198521" custLinFactY="-100000" custLinFactNeighborX="5133" custLinFactNeighborY="-1035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8B9968-7C09-4DCB-9753-E3B97F02CCBE}" type="pres">
      <dgm:prSet presAssocID="{0CA94AD6-A342-49C0-A685-0F3745A3FA06}" presName="negativeSpace" presStyleCnt="0"/>
      <dgm:spPr/>
    </dgm:pt>
    <dgm:pt modelId="{E7FE59EA-9280-4E1D-B398-EF2B9A1729CA}" type="pres">
      <dgm:prSet presAssocID="{0CA94AD6-A342-49C0-A685-0F3745A3FA06}" presName="childText" presStyleLbl="conFgAcc1" presStyleIdx="1" presStyleCnt="5" custFlipVert="0" custScaleY="128598" custLinFactY="-217290" custLinFactNeighborX="-833" custLinFactNeighborY="-300000">
        <dgm:presLayoutVars>
          <dgm:bulletEnabled val="1"/>
        </dgm:presLayoutVars>
      </dgm:prSet>
      <dgm:spPr>
        <a:solidFill>
          <a:srgbClr val="00B0F0">
            <a:alpha val="90000"/>
          </a:srgbClr>
        </a:solidFill>
        <a:scene3d>
          <a:camera prst="orthographicFront"/>
          <a:lightRig rig="threePt" dir="t"/>
        </a:scene3d>
        <a:sp3d>
          <a:bevelT prst="angle"/>
        </a:sp3d>
      </dgm:spPr>
    </dgm:pt>
    <dgm:pt modelId="{66794151-51EE-4A81-B90A-5465E6F748F0}" type="pres">
      <dgm:prSet presAssocID="{C21EF800-E5F4-419A-9C35-451037D31DE7}" presName="spaceBetweenRectangles" presStyleCnt="0"/>
      <dgm:spPr/>
    </dgm:pt>
    <dgm:pt modelId="{DBE9D053-1126-41B8-B703-7ABB46C06527}" type="pres">
      <dgm:prSet presAssocID="{0BF9B5D3-82A4-45BB-AB6C-636A6D91D9D9}" presName="parentLin" presStyleCnt="0"/>
      <dgm:spPr/>
    </dgm:pt>
    <dgm:pt modelId="{8E5120B3-8729-41F3-BAC6-306DFBC8314D}" type="pres">
      <dgm:prSet presAssocID="{0BF9B5D3-82A4-45BB-AB6C-636A6D91D9D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5670056D-4F75-4381-8367-295FAD6A5C75}" type="pres">
      <dgm:prSet presAssocID="{0BF9B5D3-82A4-45BB-AB6C-636A6D91D9D9}" presName="parentText" presStyleLbl="node1" presStyleIdx="2" presStyleCnt="5" custScaleX="135722" custScaleY="214228" custLinFactNeighborX="98" custLinFactNeighborY="452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E4A86-77C1-48F2-88C4-A10E2ADA89E8}" type="pres">
      <dgm:prSet presAssocID="{0BF9B5D3-82A4-45BB-AB6C-636A6D91D9D9}" presName="negativeSpace" presStyleCnt="0"/>
      <dgm:spPr/>
    </dgm:pt>
    <dgm:pt modelId="{3A0E3D2D-DE3B-402A-837B-5D440A3BF101}" type="pres">
      <dgm:prSet presAssocID="{0BF9B5D3-82A4-45BB-AB6C-636A6D91D9D9}" presName="childText" presStyleLbl="conFgAcc1" presStyleIdx="2" presStyleCnt="5" custLinFactY="15911" custLinFactNeighborY="100000">
        <dgm:presLayoutVars>
          <dgm:bulletEnabled val="1"/>
        </dgm:presLayoutVars>
      </dgm:prSet>
      <dgm:spPr>
        <a:solidFill>
          <a:srgbClr val="FB57EB">
            <a:alpha val="89804"/>
          </a:srgbClr>
        </a:solidFill>
        <a:ln>
          <a:solidFill>
            <a:srgbClr val="B90D80"/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/>
        </a:p>
      </dgm:t>
    </dgm:pt>
    <dgm:pt modelId="{BF2A803F-3CBC-450C-93C0-8855EA65F19A}" type="pres">
      <dgm:prSet presAssocID="{93694BDB-D22F-40D3-8BAE-746E82259A3E}" presName="spaceBetweenRectangles" presStyleCnt="0"/>
      <dgm:spPr/>
    </dgm:pt>
    <dgm:pt modelId="{0A94BEE5-442D-4BFC-B938-A8F861F423EB}" type="pres">
      <dgm:prSet presAssocID="{E5C24250-DF7C-4BE0-8EC0-08B2BDA7C793}" presName="parentLin" presStyleCnt="0"/>
      <dgm:spPr/>
    </dgm:pt>
    <dgm:pt modelId="{82269832-947B-4BCA-B69B-AB54E70F1F90}" type="pres">
      <dgm:prSet presAssocID="{E5C24250-DF7C-4BE0-8EC0-08B2BDA7C79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6162FA5-8EFE-423B-AE8F-86DFC430FAEE}" type="pres">
      <dgm:prSet presAssocID="{E5C24250-DF7C-4BE0-8EC0-08B2BDA7C793}" presName="parentText" presStyleLbl="node1" presStyleIdx="3" presStyleCnt="5" custScaleX="142997" custScaleY="260277" custLinFactNeighborX="5134" custLinFactNeighborY="588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45B1A-C143-4A44-9476-DF001F674039}" type="pres">
      <dgm:prSet presAssocID="{E5C24250-DF7C-4BE0-8EC0-08B2BDA7C793}" presName="negativeSpace" presStyleCnt="0"/>
      <dgm:spPr/>
    </dgm:pt>
    <dgm:pt modelId="{8082B98E-EE9A-40C9-941A-1573ABB6E61A}" type="pres">
      <dgm:prSet presAssocID="{E5C24250-DF7C-4BE0-8EC0-08B2BDA7C793}" presName="childText" presStyleLbl="conFgAcc1" presStyleIdx="3" presStyleCnt="5" custLinFactY="21855" custLinFactNeighborY="100000">
        <dgm:presLayoutVars>
          <dgm:bulletEnabled val="1"/>
        </dgm:presLayoutVars>
      </dgm:prSet>
      <dgm:spPr>
        <a:solidFill>
          <a:schemeClr val="accent6">
            <a:lumMod val="75000"/>
            <a:alpha val="9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</dgm:pt>
    <dgm:pt modelId="{17963E5F-849A-4F89-B287-99BD708CCFD5}" type="pres">
      <dgm:prSet presAssocID="{5070F255-A625-44C0-89F4-671A1B51D4FA}" presName="spaceBetweenRectangles" presStyleCnt="0"/>
      <dgm:spPr/>
    </dgm:pt>
    <dgm:pt modelId="{E88A3574-5752-4B2C-8848-37DC5BF43F02}" type="pres">
      <dgm:prSet presAssocID="{B6EA1093-9997-4F00-B6C9-DCBEA9A3A3F4}" presName="parentLin" presStyleCnt="0"/>
      <dgm:spPr/>
    </dgm:pt>
    <dgm:pt modelId="{C572509D-8B3B-472A-BAD1-0144C0472A22}" type="pres">
      <dgm:prSet presAssocID="{B6EA1093-9997-4F00-B6C9-DCBEA9A3A3F4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AD14C04-4352-4BE7-8DD5-FF84D1F612FB}" type="pres">
      <dgm:prSet presAssocID="{B6EA1093-9997-4F00-B6C9-DCBEA9A3A3F4}" presName="parentText" presStyleLbl="node1" presStyleIdx="4" presStyleCnt="5" custScaleX="142997" custScaleY="162562" custLinFactNeighborX="5134" custLinFactNeighborY="451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4356F-C74E-46B9-BA5F-6B1CF0B6E848}" type="pres">
      <dgm:prSet presAssocID="{B6EA1093-9997-4F00-B6C9-DCBEA9A3A3F4}" presName="negativeSpace" presStyleCnt="0"/>
      <dgm:spPr/>
    </dgm:pt>
    <dgm:pt modelId="{2B7122F5-B1E9-4FE0-AE81-FD11270226B3}" type="pres">
      <dgm:prSet presAssocID="{B6EA1093-9997-4F00-B6C9-DCBEA9A3A3F4}" presName="childText" presStyleLbl="conFgAcc1" presStyleIdx="4" presStyleCnt="5" custLinFactNeighborX="-833" custLinFactNeighborY="59622">
        <dgm:presLayoutVars>
          <dgm:bulletEnabled val="1"/>
        </dgm:presLayoutVars>
      </dgm:prSet>
      <dgm:spPr>
        <a:solidFill>
          <a:srgbClr val="00B050">
            <a:alpha val="90000"/>
          </a:srgb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A5D2EC75-A08A-41A1-A762-ABC8826B5A8C}" type="presOf" srcId="{0CA94AD6-A342-49C0-A685-0F3745A3FA06}" destId="{35994F9C-38BC-4F28-85A2-EA02A1AD40F7}" srcOrd="1" destOrd="0" presId="urn:microsoft.com/office/officeart/2005/8/layout/list1"/>
    <dgm:cxn modelId="{91FB1F9B-43CE-4801-BC91-BB0911521654}" type="presOf" srcId="{4026A187-3D1E-499E-B5E4-2603B50D9AC8}" destId="{2FFC3686-460C-4423-A7FB-E7ABEC220FBE}" srcOrd="1" destOrd="0" presId="urn:microsoft.com/office/officeart/2005/8/layout/list1"/>
    <dgm:cxn modelId="{AFE3C4B5-850C-4D23-A63D-8A82D8D9F010}" type="presOf" srcId="{E5C24250-DF7C-4BE0-8EC0-08B2BDA7C793}" destId="{16162FA5-8EFE-423B-AE8F-86DFC430FAEE}" srcOrd="1" destOrd="0" presId="urn:microsoft.com/office/officeart/2005/8/layout/list1"/>
    <dgm:cxn modelId="{806BE283-219A-4074-9BE8-02D8DE444AB5}" srcId="{06537E68-6F9E-4151-AAB9-27F1B74C1FC5}" destId="{0CA94AD6-A342-49C0-A685-0F3745A3FA06}" srcOrd="1" destOrd="0" parTransId="{94E402C3-74FA-45FC-84C5-8901C81CC70A}" sibTransId="{C21EF800-E5F4-419A-9C35-451037D31DE7}"/>
    <dgm:cxn modelId="{F8F84739-902D-488C-BB0C-7D3D64E93E1C}" srcId="{06537E68-6F9E-4151-AAB9-27F1B74C1FC5}" destId="{4026A187-3D1E-499E-B5E4-2603B50D9AC8}" srcOrd="0" destOrd="0" parTransId="{DF5C0AFB-9447-494D-8B77-BD43E07A5A12}" sibTransId="{01DA4238-1D01-41C6-877F-B1533599178B}"/>
    <dgm:cxn modelId="{75190940-9462-460A-90CC-3E62ADDCDA12}" type="presOf" srcId="{B6EA1093-9997-4F00-B6C9-DCBEA9A3A3F4}" destId="{C572509D-8B3B-472A-BAD1-0144C0472A22}" srcOrd="0" destOrd="0" presId="urn:microsoft.com/office/officeart/2005/8/layout/list1"/>
    <dgm:cxn modelId="{0E7DA336-E21C-406D-9955-E18C66F45300}" srcId="{06537E68-6F9E-4151-AAB9-27F1B74C1FC5}" destId="{0BF9B5D3-82A4-45BB-AB6C-636A6D91D9D9}" srcOrd="2" destOrd="0" parTransId="{EDEFA169-8B11-4985-BAA5-CCDE5903A99F}" sibTransId="{93694BDB-D22F-40D3-8BAE-746E82259A3E}"/>
    <dgm:cxn modelId="{DE1F01F3-62BE-45C3-8ECB-88D67F5F354F}" srcId="{06537E68-6F9E-4151-AAB9-27F1B74C1FC5}" destId="{E5C24250-DF7C-4BE0-8EC0-08B2BDA7C793}" srcOrd="3" destOrd="0" parTransId="{BDFD793D-5749-4029-9CA5-81E4B714C93B}" sibTransId="{5070F255-A625-44C0-89F4-671A1B51D4FA}"/>
    <dgm:cxn modelId="{E99D0495-92B8-4BC4-8E85-5A35C75348E5}" type="presOf" srcId="{E5C24250-DF7C-4BE0-8EC0-08B2BDA7C793}" destId="{82269832-947B-4BCA-B69B-AB54E70F1F90}" srcOrd="0" destOrd="0" presId="urn:microsoft.com/office/officeart/2005/8/layout/list1"/>
    <dgm:cxn modelId="{0DF1DBAE-C56B-445F-8C1A-9D39D4C0D8E4}" type="presOf" srcId="{B6EA1093-9997-4F00-B6C9-DCBEA9A3A3F4}" destId="{2AD14C04-4352-4BE7-8DD5-FF84D1F612FB}" srcOrd="1" destOrd="0" presId="urn:microsoft.com/office/officeart/2005/8/layout/list1"/>
    <dgm:cxn modelId="{4069547E-610F-40EF-8D85-1F64BB632FCC}" type="presOf" srcId="{06537E68-6F9E-4151-AAB9-27F1B74C1FC5}" destId="{5B03022E-945B-42AA-B040-A5CE4A683381}" srcOrd="0" destOrd="0" presId="urn:microsoft.com/office/officeart/2005/8/layout/list1"/>
    <dgm:cxn modelId="{A002D81F-318B-4739-BC48-8EA0B907DD3A}" srcId="{06537E68-6F9E-4151-AAB9-27F1B74C1FC5}" destId="{B6EA1093-9997-4F00-B6C9-DCBEA9A3A3F4}" srcOrd="4" destOrd="0" parTransId="{F6C96D85-F88A-4C20-B14B-6882FCA45764}" sibTransId="{E98E431B-1AAC-46B0-BD37-D841C29C2085}"/>
    <dgm:cxn modelId="{DFC14533-0B4E-4187-9515-93B46C2F0F3B}" type="presOf" srcId="{0BF9B5D3-82A4-45BB-AB6C-636A6D91D9D9}" destId="{5670056D-4F75-4381-8367-295FAD6A5C75}" srcOrd="1" destOrd="0" presId="urn:microsoft.com/office/officeart/2005/8/layout/list1"/>
    <dgm:cxn modelId="{A751B529-AFF6-43C1-A5AF-2E36C2E3971F}" type="presOf" srcId="{0BF9B5D3-82A4-45BB-AB6C-636A6D91D9D9}" destId="{8E5120B3-8729-41F3-BAC6-306DFBC8314D}" srcOrd="0" destOrd="0" presId="urn:microsoft.com/office/officeart/2005/8/layout/list1"/>
    <dgm:cxn modelId="{DEAF8298-577F-4B3E-8E7B-9251C735DCE6}" type="presOf" srcId="{4026A187-3D1E-499E-B5E4-2603B50D9AC8}" destId="{C3D1E63E-5DF9-4241-92F0-61B239737905}" srcOrd="0" destOrd="0" presId="urn:microsoft.com/office/officeart/2005/8/layout/list1"/>
    <dgm:cxn modelId="{98950E73-72F5-4F85-8AEA-4335CC2CDF66}" type="presOf" srcId="{0CA94AD6-A342-49C0-A685-0F3745A3FA06}" destId="{37BE6C40-F3FC-4324-86A9-33C9C73D294F}" srcOrd="0" destOrd="0" presId="urn:microsoft.com/office/officeart/2005/8/layout/list1"/>
    <dgm:cxn modelId="{861C41FA-0101-4AA4-8A99-12A8815B6205}" type="presParOf" srcId="{5B03022E-945B-42AA-B040-A5CE4A683381}" destId="{CAA95463-82BC-403B-B369-437C7CAEE797}" srcOrd="0" destOrd="0" presId="urn:microsoft.com/office/officeart/2005/8/layout/list1"/>
    <dgm:cxn modelId="{CD0C8665-D7E8-42DE-93A9-9397D5A6B87C}" type="presParOf" srcId="{CAA95463-82BC-403B-B369-437C7CAEE797}" destId="{C3D1E63E-5DF9-4241-92F0-61B239737905}" srcOrd="0" destOrd="0" presId="urn:microsoft.com/office/officeart/2005/8/layout/list1"/>
    <dgm:cxn modelId="{A72ED8A4-58A7-4DBB-B690-6028CD498778}" type="presParOf" srcId="{CAA95463-82BC-403B-B369-437C7CAEE797}" destId="{2FFC3686-460C-4423-A7FB-E7ABEC220FBE}" srcOrd="1" destOrd="0" presId="urn:microsoft.com/office/officeart/2005/8/layout/list1"/>
    <dgm:cxn modelId="{F844B0E6-5ACD-4FFA-95EE-F65734B0F6BB}" type="presParOf" srcId="{5B03022E-945B-42AA-B040-A5CE4A683381}" destId="{F48A3354-F544-49DD-8ED6-B9AC4ACD9DB6}" srcOrd="1" destOrd="0" presId="urn:microsoft.com/office/officeart/2005/8/layout/list1"/>
    <dgm:cxn modelId="{1CADDB7D-3CF3-45E1-9C8F-13F020500911}" type="presParOf" srcId="{5B03022E-945B-42AA-B040-A5CE4A683381}" destId="{7A523B4F-6D99-41C9-B59B-393D7A284D63}" srcOrd="2" destOrd="0" presId="urn:microsoft.com/office/officeart/2005/8/layout/list1"/>
    <dgm:cxn modelId="{5DB90913-0893-42AE-8261-BDC476CD895C}" type="presParOf" srcId="{5B03022E-945B-42AA-B040-A5CE4A683381}" destId="{459FB664-B87D-4FD7-9022-659861B9AD92}" srcOrd="3" destOrd="0" presId="urn:microsoft.com/office/officeart/2005/8/layout/list1"/>
    <dgm:cxn modelId="{4936EFDE-4940-4279-BA21-4367268B9236}" type="presParOf" srcId="{5B03022E-945B-42AA-B040-A5CE4A683381}" destId="{265066AA-1E19-4851-BE18-57841B7517CE}" srcOrd="4" destOrd="0" presId="urn:microsoft.com/office/officeart/2005/8/layout/list1"/>
    <dgm:cxn modelId="{1F0A02B2-3CA3-46DC-8561-E6BF6B94A1B4}" type="presParOf" srcId="{265066AA-1E19-4851-BE18-57841B7517CE}" destId="{37BE6C40-F3FC-4324-86A9-33C9C73D294F}" srcOrd="0" destOrd="0" presId="urn:microsoft.com/office/officeart/2005/8/layout/list1"/>
    <dgm:cxn modelId="{37A76968-6472-4A2A-9A0C-250E8E9672C1}" type="presParOf" srcId="{265066AA-1E19-4851-BE18-57841B7517CE}" destId="{35994F9C-38BC-4F28-85A2-EA02A1AD40F7}" srcOrd="1" destOrd="0" presId="urn:microsoft.com/office/officeart/2005/8/layout/list1"/>
    <dgm:cxn modelId="{9644A170-CA7E-4820-8878-4E559B630E15}" type="presParOf" srcId="{5B03022E-945B-42AA-B040-A5CE4A683381}" destId="{478B9968-7C09-4DCB-9753-E3B97F02CCBE}" srcOrd="5" destOrd="0" presId="urn:microsoft.com/office/officeart/2005/8/layout/list1"/>
    <dgm:cxn modelId="{C2C98F51-8DB9-4B2B-A579-0B2AA235EA89}" type="presParOf" srcId="{5B03022E-945B-42AA-B040-A5CE4A683381}" destId="{E7FE59EA-9280-4E1D-B398-EF2B9A1729CA}" srcOrd="6" destOrd="0" presId="urn:microsoft.com/office/officeart/2005/8/layout/list1"/>
    <dgm:cxn modelId="{FAD2E11E-1439-4C52-8739-A624DB6F94E1}" type="presParOf" srcId="{5B03022E-945B-42AA-B040-A5CE4A683381}" destId="{66794151-51EE-4A81-B90A-5465E6F748F0}" srcOrd="7" destOrd="0" presId="urn:microsoft.com/office/officeart/2005/8/layout/list1"/>
    <dgm:cxn modelId="{B47D0A1A-1A4D-4F14-A2AD-351CB826F535}" type="presParOf" srcId="{5B03022E-945B-42AA-B040-A5CE4A683381}" destId="{DBE9D053-1126-41B8-B703-7ABB46C06527}" srcOrd="8" destOrd="0" presId="urn:microsoft.com/office/officeart/2005/8/layout/list1"/>
    <dgm:cxn modelId="{E7076BF3-008C-40B3-9CA6-004291C60CC4}" type="presParOf" srcId="{DBE9D053-1126-41B8-B703-7ABB46C06527}" destId="{8E5120B3-8729-41F3-BAC6-306DFBC8314D}" srcOrd="0" destOrd="0" presId="urn:microsoft.com/office/officeart/2005/8/layout/list1"/>
    <dgm:cxn modelId="{E952A940-0F3E-46D7-862D-A8BB84FFC068}" type="presParOf" srcId="{DBE9D053-1126-41B8-B703-7ABB46C06527}" destId="{5670056D-4F75-4381-8367-295FAD6A5C75}" srcOrd="1" destOrd="0" presId="urn:microsoft.com/office/officeart/2005/8/layout/list1"/>
    <dgm:cxn modelId="{099A3A46-5C68-458A-8648-E60DCBA94F59}" type="presParOf" srcId="{5B03022E-945B-42AA-B040-A5CE4A683381}" destId="{7CEE4A86-77C1-48F2-88C4-A10E2ADA89E8}" srcOrd="9" destOrd="0" presId="urn:microsoft.com/office/officeart/2005/8/layout/list1"/>
    <dgm:cxn modelId="{F21861B8-DB90-40E6-9891-0BF5B1BB223B}" type="presParOf" srcId="{5B03022E-945B-42AA-B040-A5CE4A683381}" destId="{3A0E3D2D-DE3B-402A-837B-5D440A3BF101}" srcOrd="10" destOrd="0" presId="urn:microsoft.com/office/officeart/2005/8/layout/list1"/>
    <dgm:cxn modelId="{F42F24D9-F2C4-4DAF-AF00-9842DD8FCD85}" type="presParOf" srcId="{5B03022E-945B-42AA-B040-A5CE4A683381}" destId="{BF2A803F-3CBC-450C-93C0-8855EA65F19A}" srcOrd="11" destOrd="0" presId="urn:microsoft.com/office/officeart/2005/8/layout/list1"/>
    <dgm:cxn modelId="{958D9831-000A-4CD6-BAED-9E6AC518D556}" type="presParOf" srcId="{5B03022E-945B-42AA-B040-A5CE4A683381}" destId="{0A94BEE5-442D-4BFC-B938-A8F861F423EB}" srcOrd="12" destOrd="0" presId="urn:microsoft.com/office/officeart/2005/8/layout/list1"/>
    <dgm:cxn modelId="{69115CC5-EFD3-4EAA-9778-6B357B7EC389}" type="presParOf" srcId="{0A94BEE5-442D-4BFC-B938-A8F861F423EB}" destId="{82269832-947B-4BCA-B69B-AB54E70F1F90}" srcOrd="0" destOrd="0" presId="urn:microsoft.com/office/officeart/2005/8/layout/list1"/>
    <dgm:cxn modelId="{8BB8B196-BD3D-43A8-BE41-3D859E601916}" type="presParOf" srcId="{0A94BEE5-442D-4BFC-B938-A8F861F423EB}" destId="{16162FA5-8EFE-423B-AE8F-86DFC430FAEE}" srcOrd="1" destOrd="0" presId="urn:microsoft.com/office/officeart/2005/8/layout/list1"/>
    <dgm:cxn modelId="{229CD9A0-0D3B-417C-8713-95CEAB6646CD}" type="presParOf" srcId="{5B03022E-945B-42AA-B040-A5CE4A683381}" destId="{8EC45B1A-C143-4A44-9476-DF001F674039}" srcOrd="13" destOrd="0" presId="urn:microsoft.com/office/officeart/2005/8/layout/list1"/>
    <dgm:cxn modelId="{844DA440-A8F4-436C-BFB1-BDE9B3EDA886}" type="presParOf" srcId="{5B03022E-945B-42AA-B040-A5CE4A683381}" destId="{8082B98E-EE9A-40C9-941A-1573ABB6E61A}" srcOrd="14" destOrd="0" presId="urn:microsoft.com/office/officeart/2005/8/layout/list1"/>
    <dgm:cxn modelId="{EF801C64-3ABE-4A7A-BC4D-2F3715881DE5}" type="presParOf" srcId="{5B03022E-945B-42AA-B040-A5CE4A683381}" destId="{17963E5F-849A-4F89-B287-99BD708CCFD5}" srcOrd="15" destOrd="0" presId="urn:microsoft.com/office/officeart/2005/8/layout/list1"/>
    <dgm:cxn modelId="{D9D8DC11-0DFB-4EAF-BC07-F9E41C8D1E5C}" type="presParOf" srcId="{5B03022E-945B-42AA-B040-A5CE4A683381}" destId="{E88A3574-5752-4B2C-8848-37DC5BF43F02}" srcOrd="16" destOrd="0" presId="urn:microsoft.com/office/officeart/2005/8/layout/list1"/>
    <dgm:cxn modelId="{301E595B-B2BA-41AF-95AC-5A29C05D6FD3}" type="presParOf" srcId="{E88A3574-5752-4B2C-8848-37DC5BF43F02}" destId="{C572509D-8B3B-472A-BAD1-0144C0472A22}" srcOrd="0" destOrd="0" presId="urn:microsoft.com/office/officeart/2005/8/layout/list1"/>
    <dgm:cxn modelId="{876B2FE1-3578-4D75-956E-D5C6F65C9DC6}" type="presParOf" srcId="{E88A3574-5752-4B2C-8848-37DC5BF43F02}" destId="{2AD14C04-4352-4BE7-8DD5-FF84D1F612FB}" srcOrd="1" destOrd="0" presId="urn:microsoft.com/office/officeart/2005/8/layout/list1"/>
    <dgm:cxn modelId="{C788F91A-6A86-4AD0-8B00-E28A6B8BA8D4}" type="presParOf" srcId="{5B03022E-945B-42AA-B040-A5CE4A683381}" destId="{6294356F-C74E-46B9-BA5F-6B1CF0B6E848}" srcOrd="17" destOrd="0" presId="urn:microsoft.com/office/officeart/2005/8/layout/list1"/>
    <dgm:cxn modelId="{8FD2F337-5BE7-455E-9C40-6CFC02D6C84F}" type="presParOf" srcId="{5B03022E-945B-42AA-B040-A5CE4A683381}" destId="{2B7122F5-B1E9-4FE0-AE81-FD11270226B3}" srcOrd="18" destOrd="0" presId="urn:microsoft.com/office/officeart/2005/8/layout/list1"/>
  </dgm:cxnLst>
  <dgm:bg/>
  <dgm:whole>
    <a:ln w="19050"/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536124-B2EE-4D27-A1BF-E7008C52E3E8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931BF95E-6894-4C15-84B9-3CE3D514533B}">
      <dgm:prSet custT="1"/>
      <dgm:spPr>
        <a:solidFill>
          <a:srgbClr val="FCFAB8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Дети всегда  с удовольствием выполняют массаж мячом </a:t>
          </a:r>
          <a:r>
            <a:rPr lang="ru-RU" sz="1800" b="1" dirty="0" err="1" smtClean="0">
              <a:solidFill>
                <a:schemeClr val="tx1"/>
              </a:solidFill>
            </a:rPr>
            <a:t>Су-Джок</a:t>
          </a:r>
          <a:r>
            <a:rPr lang="ru-RU" sz="1800" b="1" dirty="0" smtClean="0">
              <a:solidFill>
                <a:schemeClr val="tx1"/>
              </a:solidFill>
            </a:rPr>
            <a:t>, так как получают приятные ощущения (в процессе массажа шипами мяча стимулируется  энергия внутренних меридианов,   исходящая от нервных окончаний   ступней ног и ладоней рук к внутренним органам). Дети получают максимум положительных эмоций, у них создается  благоприятный эмоциональный настрой, а самое главное – они приобретают навыки заботы о собственном здоровье.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 smtClean="0">
            <a:solidFill>
              <a:schemeClr val="tx1"/>
            </a:solidFill>
          </a:endParaRPr>
        </a:p>
      </dgm:t>
    </dgm:pt>
    <dgm:pt modelId="{AD72E942-0DC8-498C-9EF8-EBF75D16B2FF}" type="parTrans" cxnId="{D1141ABD-51AF-4A54-AA4E-B3F3A2258ABF}">
      <dgm:prSet/>
      <dgm:spPr/>
      <dgm:t>
        <a:bodyPr/>
        <a:lstStyle/>
        <a:p>
          <a:endParaRPr lang="ru-RU"/>
        </a:p>
      </dgm:t>
    </dgm:pt>
    <dgm:pt modelId="{2E0969CE-7EF3-43D3-88E9-1CD3DC908F2E}" type="sibTrans" cxnId="{D1141ABD-51AF-4A54-AA4E-B3F3A2258ABF}">
      <dgm:prSet/>
      <dgm:spPr/>
      <dgm:t>
        <a:bodyPr/>
        <a:lstStyle/>
        <a:p>
          <a:endParaRPr lang="ru-RU"/>
        </a:p>
      </dgm:t>
    </dgm:pt>
    <dgm:pt modelId="{A087ED57-48B0-49D6-8724-42FF319706DE}">
      <dgm:prSet custT="1"/>
      <dgm:spPr>
        <a:solidFill>
          <a:srgbClr val="FCD4FB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В процессе  массажа мячом </a:t>
          </a:r>
          <a:r>
            <a:rPr lang="ru-RU" sz="1800" b="1" dirty="0" err="1" smtClean="0">
              <a:solidFill>
                <a:schemeClr val="tx1"/>
              </a:solidFill>
            </a:rPr>
            <a:t>Су-Джок</a:t>
          </a:r>
          <a:r>
            <a:rPr lang="ru-RU" sz="1800" b="1" dirty="0" smtClean="0">
              <a:solidFill>
                <a:schemeClr val="tx1"/>
              </a:solidFill>
            </a:rPr>
            <a:t> создаются оптимальные условия для психомоторного развития  дошкольников, так как двигательные навыки развиваются в тесной взаимосвязи с интеллектуальным развитием  в соответствии с возрастными особенностями развития детей.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dirty="0"/>
        </a:p>
      </dgm:t>
    </dgm:pt>
    <dgm:pt modelId="{FDD27E24-20AC-4674-BAE8-8B771103B02F}" type="parTrans" cxnId="{144B8175-C0E4-48B1-B717-DC9C2B79E72D}">
      <dgm:prSet/>
      <dgm:spPr/>
      <dgm:t>
        <a:bodyPr/>
        <a:lstStyle/>
        <a:p>
          <a:endParaRPr lang="ru-RU"/>
        </a:p>
      </dgm:t>
    </dgm:pt>
    <dgm:pt modelId="{911AB71B-C71F-4785-BE4B-6BBF22F44850}" type="sibTrans" cxnId="{144B8175-C0E4-48B1-B717-DC9C2B79E72D}">
      <dgm:prSet/>
      <dgm:spPr/>
      <dgm:t>
        <a:bodyPr/>
        <a:lstStyle/>
        <a:p>
          <a:endParaRPr lang="ru-RU"/>
        </a:p>
      </dgm:t>
    </dgm:pt>
    <dgm:pt modelId="{EC54B1AB-22AE-4BD6-B2FE-71270E5C53A9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У дошкольников развиваются когнитивных процессы: </a:t>
          </a:r>
        </a:p>
        <a:p>
          <a:r>
            <a:rPr lang="ru-RU" sz="1800" b="1" dirty="0" smtClean="0">
              <a:solidFill>
                <a:schemeClr val="tx1"/>
              </a:solidFill>
            </a:rPr>
            <a:t>восприятие,  внимание, память. </a:t>
          </a:r>
          <a:endParaRPr lang="ru-RU" sz="1800" b="1" dirty="0">
            <a:solidFill>
              <a:schemeClr val="tx1"/>
            </a:solidFill>
          </a:endParaRPr>
        </a:p>
      </dgm:t>
    </dgm:pt>
    <dgm:pt modelId="{A26A4005-C45C-41B9-B2F1-F99BAA4926D3}" type="parTrans" cxnId="{967AAA35-6858-40BE-82C4-D78DD220C1E8}">
      <dgm:prSet/>
      <dgm:spPr/>
      <dgm:t>
        <a:bodyPr/>
        <a:lstStyle/>
        <a:p>
          <a:endParaRPr lang="ru-RU"/>
        </a:p>
      </dgm:t>
    </dgm:pt>
    <dgm:pt modelId="{E55C8451-F20B-4F0E-BD31-0E589E51373C}" type="sibTrans" cxnId="{967AAA35-6858-40BE-82C4-D78DD220C1E8}">
      <dgm:prSet/>
      <dgm:spPr/>
      <dgm:t>
        <a:bodyPr/>
        <a:lstStyle/>
        <a:p>
          <a:endParaRPr lang="ru-RU"/>
        </a:p>
      </dgm:t>
    </dgm:pt>
    <dgm:pt modelId="{05A2D710-9799-4541-BBEB-71AE5AF37189}" type="pres">
      <dgm:prSet presAssocID="{93536124-B2EE-4D27-A1BF-E7008C52E3E8}" presName="linearFlow" presStyleCnt="0">
        <dgm:presLayoutVars>
          <dgm:dir/>
          <dgm:resizeHandles val="exact"/>
        </dgm:presLayoutVars>
      </dgm:prSet>
      <dgm:spPr/>
    </dgm:pt>
    <dgm:pt modelId="{4DE90C23-172C-47F6-B9A5-CD136E323536}" type="pres">
      <dgm:prSet presAssocID="{931BF95E-6894-4C15-84B9-3CE3D514533B}" presName="composite" presStyleCnt="0"/>
      <dgm:spPr/>
    </dgm:pt>
    <dgm:pt modelId="{82B3DC85-92A0-41C4-AC57-0C5882C81406}" type="pres">
      <dgm:prSet presAssocID="{931BF95E-6894-4C15-84B9-3CE3D514533B}" presName="imgShp" presStyleLbl="fgImgPlace1" presStyleIdx="0" presStyleCnt="3" custScaleX="140505" custScaleY="148989" custLinFactX="-49224" custLinFactNeighborX="-100000" custLinFactNeighborY="257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B62C9A-434E-4A06-ADCE-098753E904F0}" type="pres">
      <dgm:prSet presAssocID="{931BF95E-6894-4C15-84B9-3CE3D514533B}" presName="txShp" presStyleLbl="node1" presStyleIdx="0" presStyleCnt="3" custScaleX="150376" custScaleY="286283" custLinFactNeighborX="4897" custLinFactNeighborY="-85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91C68-8D7C-42C2-A247-AAC39D44D377}" type="pres">
      <dgm:prSet presAssocID="{2E0969CE-7EF3-43D3-88E9-1CD3DC908F2E}" presName="spacing" presStyleCnt="0"/>
      <dgm:spPr/>
    </dgm:pt>
    <dgm:pt modelId="{26916B90-32A4-468F-9201-EE634FFC2CB2}" type="pres">
      <dgm:prSet presAssocID="{A087ED57-48B0-49D6-8724-42FF319706DE}" presName="composite" presStyleCnt="0"/>
      <dgm:spPr/>
    </dgm:pt>
    <dgm:pt modelId="{4835B477-73C3-477E-B5A9-28BF1EB5EB92}" type="pres">
      <dgm:prSet presAssocID="{A087ED57-48B0-49D6-8724-42FF319706DE}" presName="imgShp" presStyleLbl="fgImgPlace1" presStyleIdx="1" presStyleCnt="3" custScaleX="140504" custScaleY="157371" custLinFactX="-55020" custLinFactNeighborX="-100000" custLinFactNeighborY="94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4178EAD-220B-48A6-AA73-2BEA420792A3}" type="pres">
      <dgm:prSet presAssocID="{A087ED57-48B0-49D6-8724-42FF319706DE}" presName="txShp" presStyleLbl="node1" presStyleIdx="1" presStyleCnt="3" custScaleX="145278" custScaleY="190995" custLinFactNeighborX="8921" custLinFactNeighborY="10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D7F4B-8802-401E-95F2-B46EDF857CA5}" type="pres">
      <dgm:prSet presAssocID="{911AB71B-C71F-4785-BE4B-6BBF22F44850}" presName="spacing" presStyleCnt="0"/>
      <dgm:spPr/>
    </dgm:pt>
    <dgm:pt modelId="{2FE411E0-1DF7-4D75-8BBA-80B9027014AF}" type="pres">
      <dgm:prSet presAssocID="{EC54B1AB-22AE-4BD6-B2FE-71270E5C53A9}" presName="composite" presStyleCnt="0"/>
      <dgm:spPr/>
    </dgm:pt>
    <dgm:pt modelId="{E984CEA6-A2AF-4B3C-B3CE-BD79409D12F2}" type="pres">
      <dgm:prSet presAssocID="{EC54B1AB-22AE-4BD6-B2FE-71270E5C53A9}" presName="imgShp" presStyleLbl="fgImgPlace1" presStyleIdx="2" presStyleCnt="3" custScaleX="136998" custScaleY="128304" custLinFactX="-26270" custLinFactNeighborX="-100000" custLinFactNeighborY="1149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A0F0966-3872-49DD-8A94-336A1CDAEBA4}" type="pres">
      <dgm:prSet presAssocID="{EC54B1AB-22AE-4BD6-B2FE-71270E5C53A9}" presName="txShp" presStyleLbl="node1" presStyleIdx="2" presStyleCnt="3" custScaleX="140574" custLinFactNeighborX="5294" custLinFactNeighborY="-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13226-7D14-4CA8-A100-526A9401C192}" type="presOf" srcId="{931BF95E-6894-4C15-84B9-3CE3D514533B}" destId="{98B62C9A-434E-4A06-ADCE-098753E904F0}" srcOrd="0" destOrd="0" presId="urn:microsoft.com/office/officeart/2005/8/layout/vList3#1"/>
    <dgm:cxn modelId="{967AAA35-6858-40BE-82C4-D78DD220C1E8}" srcId="{93536124-B2EE-4D27-A1BF-E7008C52E3E8}" destId="{EC54B1AB-22AE-4BD6-B2FE-71270E5C53A9}" srcOrd="2" destOrd="0" parTransId="{A26A4005-C45C-41B9-B2F1-F99BAA4926D3}" sibTransId="{E55C8451-F20B-4F0E-BD31-0E589E51373C}"/>
    <dgm:cxn modelId="{148EEC3E-5220-4A09-B602-E30748514565}" type="presOf" srcId="{93536124-B2EE-4D27-A1BF-E7008C52E3E8}" destId="{05A2D710-9799-4541-BBEB-71AE5AF37189}" srcOrd="0" destOrd="0" presId="urn:microsoft.com/office/officeart/2005/8/layout/vList3#1"/>
    <dgm:cxn modelId="{C8A0FE77-1EFE-4AB4-A5B9-3B849E960923}" type="presOf" srcId="{A087ED57-48B0-49D6-8724-42FF319706DE}" destId="{D4178EAD-220B-48A6-AA73-2BEA420792A3}" srcOrd="0" destOrd="0" presId="urn:microsoft.com/office/officeart/2005/8/layout/vList3#1"/>
    <dgm:cxn modelId="{144B8175-C0E4-48B1-B717-DC9C2B79E72D}" srcId="{93536124-B2EE-4D27-A1BF-E7008C52E3E8}" destId="{A087ED57-48B0-49D6-8724-42FF319706DE}" srcOrd="1" destOrd="0" parTransId="{FDD27E24-20AC-4674-BAE8-8B771103B02F}" sibTransId="{911AB71B-C71F-4785-BE4B-6BBF22F44850}"/>
    <dgm:cxn modelId="{D1141ABD-51AF-4A54-AA4E-B3F3A2258ABF}" srcId="{93536124-B2EE-4D27-A1BF-E7008C52E3E8}" destId="{931BF95E-6894-4C15-84B9-3CE3D514533B}" srcOrd="0" destOrd="0" parTransId="{AD72E942-0DC8-498C-9EF8-EBF75D16B2FF}" sibTransId="{2E0969CE-7EF3-43D3-88E9-1CD3DC908F2E}"/>
    <dgm:cxn modelId="{AC33DA0D-7A33-4C60-9160-06161DCC8200}" type="presOf" srcId="{EC54B1AB-22AE-4BD6-B2FE-71270E5C53A9}" destId="{DA0F0966-3872-49DD-8A94-336A1CDAEBA4}" srcOrd="0" destOrd="0" presId="urn:microsoft.com/office/officeart/2005/8/layout/vList3#1"/>
    <dgm:cxn modelId="{BCB6085E-437D-4B7F-A7D7-C2D6A678F37C}" type="presParOf" srcId="{05A2D710-9799-4541-BBEB-71AE5AF37189}" destId="{4DE90C23-172C-47F6-B9A5-CD136E323536}" srcOrd="0" destOrd="0" presId="urn:microsoft.com/office/officeart/2005/8/layout/vList3#1"/>
    <dgm:cxn modelId="{8D02987A-FB00-4AA3-B191-AF5EC873B327}" type="presParOf" srcId="{4DE90C23-172C-47F6-B9A5-CD136E323536}" destId="{82B3DC85-92A0-41C4-AC57-0C5882C81406}" srcOrd="0" destOrd="0" presId="urn:microsoft.com/office/officeart/2005/8/layout/vList3#1"/>
    <dgm:cxn modelId="{8F880E0C-7B83-4275-B778-643D5F99DE2F}" type="presParOf" srcId="{4DE90C23-172C-47F6-B9A5-CD136E323536}" destId="{98B62C9A-434E-4A06-ADCE-098753E904F0}" srcOrd="1" destOrd="0" presId="urn:microsoft.com/office/officeart/2005/8/layout/vList3#1"/>
    <dgm:cxn modelId="{920C396D-9364-4A85-B7D2-20EA83B32EF8}" type="presParOf" srcId="{05A2D710-9799-4541-BBEB-71AE5AF37189}" destId="{B4491C68-8D7C-42C2-A247-AAC39D44D377}" srcOrd="1" destOrd="0" presId="urn:microsoft.com/office/officeart/2005/8/layout/vList3#1"/>
    <dgm:cxn modelId="{94EB8882-7532-413C-8727-24A304BD60C0}" type="presParOf" srcId="{05A2D710-9799-4541-BBEB-71AE5AF37189}" destId="{26916B90-32A4-468F-9201-EE634FFC2CB2}" srcOrd="2" destOrd="0" presId="urn:microsoft.com/office/officeart/2005/8/layout/vList3#1"/>
    <dgm:cxn modelId="{A87AC79A-0CF9-4843-8533-847CB60B1EA1}" type="presParOf" srcId="{26916B90-32A4-468F-9201-EE634FFC2CB2}" destId="{4835B477-73C3-477E-B5A9-28BF1EB5EB92}" srcOrd="0" destOrd="0" presId="urn:microsoft.com/office/officeart/2005/8/layout/vList3#1"/>
    <dgm:cxn modelId="{C95CF0AD-AA37-4B5E-9EEC-997D8A7A53A9}" type="presParOf" srcId="{26916B90-32A4-468F-9201-EE634FFC2CB2}" destId="{D4178EAD-220B-48A6-AA73-2BEA420792A3}" srcOrd="1" destOrd="0" presId="urn:microsoft.com/office/officeart/2005/8/layout/vList3#1"/>
    <dgm:cxn modelId="{B1752AD9-9F11-48E6-AF7D-1D24338238BF}" type="presParOf" srcId="{05A2D710-9799-4541-BBEB-71AE5AF37189}" destId="{CABD7F4B-8802-401E-95F2-B46EDF857CA5}" srcOrd="3" destOrd="0" presId="urn:microsoft.com/office/officeart/2005/8/layout/vList3#1"/>
    <dgm:cxn modelId="{D30577BC-CC85-4675-9CAC-D324D5A3472F}" type="presParOf" srcId="{05A2D710-9799-4541-BBEB-71AE5AF37189}" destId="{2FE411E0-1DF7-4D75-8BBA-80B9027014AF}" srcOrd="4" destOrd="0" presId="urn:microsoft.com/office/officeart/2005/8/layout/vList3#1"/>
    <dgm:cxn modelId="{5C12432F-60B7-44CF-A978-C8EFAE6EC8C1}" type="presParOf" srcId="{2FE411E0-1DF7-4D75-8BBA-80B9027014AF}" destId="{E984CEA6-A2AF-4B3C-B3CE-BD79409D12F2}" srcOrd="0" destOrd="0" presId="urn:microsoft.com/office/officeart/2005/8/layout/vList3#1"/>
    <dgm:cxn modelId="{F73470CD-5DA8-4C8E-B3F0-E7A20B97C8BE}" type="presParOf" srcId="{2FE411E0-1DF7-4D75-8BBA-80B9027014AF}" destId="{DA0F0966-3872-49DD-8A94-336A1CDAEBA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5A7906-F488-4A8B-BE2E-4AC7B453CB47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3D0E5F7-72C4-4BBE-B161-17B1117C6816}">
      <dgm:prSet phldrT="[Текст]" custT="1"/>
      <dgm:spPr>
        <a:solidFill>
          <a:schemeClr val="accent6">
            <a:lumMod val="20000"/>
            <a:lumOff val="80000"/>
          </a:schemeClr>
        </a:solidFill>
        <a:ln w="28575">
          <a:solidFill>
            <a:srgbClr val="7030A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dirty="0" smtClean="0">
            <a:solidFill>
              <a:schemeClr val="tx1"/>
            </a:solidFill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err="1" smtClean="0">
              <a:solidFill>
                <a:schemeClr val="tx1"/>
              </a:solidFill>
            </a:rPr>
            <a:t>Серотонин</a:t>
          </a:r>
          <a:r>
            <a:rPr lang="ru-RU" sz="1800" b="1" dirty="0" smtClean="0">
              <a:solidFill>
                <a:schemeClr val="tx1"/>
              </a:solidFill>
            </a:rPr>
            <a:t> – это гормон,  который в организме отвечает  за хорошее настроение.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Его еще называют «химический регулятор настроения и поведения».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При неправильной  походке (сутулости, сколиозе) вырабатывается недостаточное количество </a:t>
          </a:r>
          <a:r>
            <a:rPr lang="ru-RU" sz="1800" b="1" dirty="0" err="1" smtClean="0">
              <a:solidFill>
                <a:schemeClr val="tx1"/>
              </a:solidFill>
            </a:rPr>
            <a:t>серотонина</a:t>
          </a:r>
          <a:endParaRPr lang="ru-RU" sz="1800" b="1" dirty="0" smtClean="0">
            <a:solidFill>
              <a:schemeClr val="tx1"/>
            </a:solidFill>
          </a:endParaRPr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dirty="0"/>
        </a:p>
      </dgm:t>
    </dgm:pt>
    <dgm:pt modelId="{1C6C0400-8514-458D-B2B8-616D6267B4EF}" type="parTrans" cxnId="{FDD7BB98-9CC6-4EBE-A034-4DB9E928FD59}">
      <dgm:prSet/>
      <dgm:spPr/>
      <dgm:t>
        <a:bodyPr/>
        <a:lstStyle/>
        <a:p>
          <a:endParaRPr lang="ru-RU"/>
        </a:p>
      </dgm:t>
    </dgm:pt>
    <dgm:pt modelId="{14ED1595-4EE8-448E-AEBD-3188AB200DA8}" type="sibTrans" cxnId="{FDD7BB98-9CC6-4EBE-A034-4DB9E928FD59}">
      <dgm:prSet/>
      <dgm:spPr/>
      <dgm:t>
        <a:bodyPr/>
        <a:lstStyle/>
        <a:p>
          <a:endParaRPr lang="ru-RU"/>
        </a:p>
      </dgm:t>
    </dgm:pt>
    <dgm:pt modelId="{311E2DA2-F36A-42AA-A2A9-0CB5D69B8B85}">
      <dgm:prSet phldrT="[Текст]" custT="1"/>
      <dgm:spPr>
        <a:solidFill>
          <a:srgbClr val="A6FCC5"/>
        </a:solidFill>
        <a:ln>
          <a:solidFill>
            <a:srgbClr val="7030A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Правильная походка -  достаточное количество </a:t>
          </a:r>
          <a:r>
            <a:rPr lang="ru-RU" sz="1800" b="1" dirty="0" err="1" smtClean="0">
              <a:solidFill>
                <a:schemeClr val="tx1"/>
              </a:solidFill>
            </a:rPr>
            <a:t>серотонина</a:t>
          </a:r>
          <a:r>
            <a:rPr lang="ru-RU" sz="1800" b="1" dirty="0" smtClean="0">
              <a:solidFill>
                <a:schemeClr val="tx1"/>
              </a:solidFill>
            </a:rPr>
            <a:t>. 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dirty="0">
            <a:solidFill>
              <a:schemeClr val="tx1"/>
            </a:solidFill>
          </a:endParaRPr>
        </a:p>
      </dgm:t>
    </dgm:pt>
    <dgm:pt modelId="{EBFA7D54-8719-4742-8B89-D3E8F4033545}" type="parTrans" cxnId="{FE3A7A5F-4A56-4D0C-BB63-6680F67BE013}">
      <dgm:prSet/>
      <dgm:spPr/>
      <dgm:t>
        <a:bodyPr/>
        <a:lstStyle/>
        <a:p>
          <a:endParaRPr lang="ru-RU"/>
        </a:p>
      </dgm:t>
    </dgm:pt>
    <dgm:pt modelId="{A896452E-C149-4B30-8858-5F9A433C4427}" type="sibTrans" cxnId="{FE3A7A5F-4A56-4D0C-BB63-6680F67BE013}">
      <dgm:prSet/>
      <dgm:spPr/>
      <dgm:t>
        <a:bodyPr/>
        <a:lstStyle/>
        <a:p>
          <a:endParaRPr lang="ru-RU"/>
        </a:p>
      </dgm:t>
    </dgm:pt>
    <dgm:pt modelId="{76821848-E4C4-4D2E-84FF-E73A8E599C78}">
      <dgm:prSet phldrT="[Текст]" custT="1"/>
      <dgm:spPr>
        <a:solidFill>
          <a:srgbClr val="A7F3FB"/>
        </a:solidFill>
        <a:ln>
          <a:solidFill>
            <a:srgbClr val="7030A0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</a:rPr>
            <a:t>Достаточное количество </a:t>
          </a:r>
          <a:r>
            <a:rPr lang="ru-RU" sz="1800" b="1" dirty="0" err="1" smtClean="0">
              <a:solidFill>
                <a:schemeClr val="tx1"/>
              </a:solidFill>
            </a:rPr>
            <a:t>серотонина</a:t>
          </a:r>
          <a:r>
            <a:rPr lang="ru-RU" sz="1800" b="1" dirty="0" smtClean="0">
              <a:solidFill>
                <a:schemeClr val="tx1"/>
              </a:solidFill>
            </a:rPr>
            <a:t> – хорошее настроение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solidFill>
              <a:schemeClr val="tx1"/>
            </a:solidFill>
          </a:endParaRPr>
        </a:p>
      </dgm:t>
    </dgm:pt>
    <dgm:pt modelId="{83494EB4-531B-4473-B2C0-D455BA1519A4}" type="parTrans" cxnId="{7EE399AF-888A-4F3E-A6CA-EE7118864B00}">
      <dgm:prSet/>
      <dgm:spPr/>
      <dgm:t>
        <a:bodyPr/>
        <a:lstStyle/>
        <a:p>
          <a:endParaRPr lang="ru-RU"/>
        </a:p>
      </dgm:t>
    </dgm:pt>
    <dgm:pt modelId="{3C416D78-1306-45AB-A167-FBB4F503DFD3}" type="sibTrans" cxnId="{7EE399AF-888A-4F3E-A6CA-EE7118864B00}">
      <dgm:prSet/>
      <dgm:spPr/>
      <dgm:t>
        <a:bodyPr/>
        <a:lstStyle/>
        <a:p>
          <a:endParaRPr lang="ru-RU"/>
        </a:p>
      </dgm:t>
    </dgm:pt>
    <dgm:pt modelId="{2AD42830-BDF8-4C37-8EA7-F4F23972E991}">
      <dgm:prSet custT="1"/>
      <dgm:spPr>
        <a:solidFill>
          <a:srgbClr val="FCFAB8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800" b="1" smtClean="0">
              <a:solidFill>
                <a:schemeClr val="tx1"/>
              </a:solidFill>
            </a:rPr>
            <a:t>Хорошее настроение – психическое здоровье</a:t>
          </a:r>
          <a:endParaRPr lang="ru-RU" sz="1800" b="1" dirty="0">
            <a:solidFill>
              <a:schemeClr val="tx1"/>
            </a:solidFill>
          </a:endParaRPr>
        </a:p>
      </dgm:t>
    </dgm:pt>
    <dgm:pt modelId="{B42E8B17-661A-4B0C-83FB-71B1EC85916F}" type="parTrans" cxnId="{1C873D77-A18B-470A-A834-F125D6C1EDBA}">
      <dgm:prSet/>
      <dgm:spPr/>
      <dgm:t>
        <a:bodyPr/>
        <a:lstStyle/>
        <a:p>
          <a:endParaRPr lang="ru-RU"/>
        </a:p>
      </dgm:t>
    </dgm:pt>
    <dgm:pt modelId="{A061B6A4-ADB0-4501-B6E1-44F15C4C254E}" type="sibTrans" cxnId="{1C873D77-A18B-470A-A834-F125D6C1EDBA}">
      <dgm:prSet/>
      <dgm:spPr/>
      <dgm:t>
        <a:bodyPr/>
        <a:lstStyle/>
        <a:p>
          <a:endParaRPr lang="ru-RU"/>
        </a:p>
      </dgm:t>
    </dgm:pt>
    <dgm:pt modelId="{FE72117A-2457-44A9-9155-3572178071D1}">
      <dgm:prSet phldrT="[Текст]" custT="1"/>
      <dgm:spPr>
        <a:solidFill>
          <a:srgbClr val="E0B8FE"/>
        </a:solidFill>
        <a:ln>
          <a:solidFill>
            <a:srgbClr val="7030A0"/>
          </a:solidFill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r>
            <a:rPr lang="ru-RU" sz="1800" b="1" smtClean="0">
              <a:solidFill>
                <a:schemeClr val="tx1"/>
              </a:solidFill>
            </a:rPr>
            <a:t>Психическое здоровье  - залог успешности человека</a:t>
          </a:r>
          <a:endParaRPr lang="ru-RU" sz="1800" b="1" dirty="0">
            <a:solidFill>
              <a:schemeClr val="tx1"/>
            </a:solidFill>
          </a:endParaRPr>
        </a:p>
      </dgm:t>
    </dgm:pt>
    <dgm:pt modelId="{2F70F3F5-F599-44E8-819D-F170ECD378AB}" type="parTrans" cxnId="{2E86AB11-8EE5-41C9-AB1C-8759A665B08E}">
      <dgm:prSet/>
      <dgm:spPr/>
      <dgm:t>
        <a:bodyPr/>
        <a:lstStyle/>
        <a:p>
          <a:endParaRPr lang="ru-RU"/>
        </a:p>
      </dgm:t>
    </dgm:pt>
    <dgm:pt modelId="{4AE03A2B-63E6-4339-A04A-6C1B4B342523}" type="sibTrans" cxnId="{2E86AB11-8EE5-41C9-AB1C-8759A665B08E}">
      <dgm:prSet/>
      <dgm:spPr/>
      <dgm:t>
        <a:bodyPr/>
        <a:lstStyle/>
        <a:p>
          <a:endParaRPr lang="ru-RU"/>
        </a:p>
      </dgm:t>
    </dgm:pt>
    <dgm:pt modelId="{22026C89-977E-4823-80FF-DE74BC49FDF3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Следите за своей осанкой!  Правильная  осанка  -  это  условие  Вашей успешности.   </a:t>
          </a:r>
          <a:endParaRPr lang="ru-RU" sz="1800" b="1" dirty="0">
            <a:solidFill>
              <a:schemeClr val="tx1"/>
            </a:solidFill>
          </a:endParaRPr>
        </a:p>
      </dgm:t>
    </dgm:pt>
    <dgm:pt modelId="{0A4B6990-5F1D-47A7-BA0F-DD6EADC566C4}" type="parTrans" cxnId="{2F29612E-5D91-400B-A5EB-8E6769F42851}">
      <dgm:prSet/>
      <dgm:spPr/>
      <dgm:t>
        <a:bodyPr/>
        <a:lstStyle/>
        <a:p>
          <a:endParaRPr lang="ru-RU"/>
        </a:p>
      </dgm:t>
    </dgm:pt>
    <dgm:pt modelId="{13D23C90-55ED-440D-8C29-BFA68FD40E01}" type="sibTrans" cxnId="{2F29612E-5D91-400B-A5EB-8E6769F42851}">
      <dgm:prSet/>
      <dgm:spPr/>
      <dgm:t>
        <a:bodyPr/>
        <a:lstStyle/>
        <a:p>
          <a:endParaRPr lang="ru-RU"/>
        </a:p>
      </dgm:t>
    </dgm:pt>
    <dgm:pt modelId="{0BD5D4D2-E704-486B-88C9-13BD48D06FAD}" type="pres">
      <dgm:prSet presAssocID="{C15A7906-F488-4A8B-BE2E-4AC7B453CB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1BBAE6-95CC-45BD-9EEA-43931BEDC636}" type="pres">
      <dgm:prSet presAssocID="{22026C89-977E-4823-80FF-DE74BC49FDF3}" presName="boxAndChildren" presStyleCnt="0"/>
      <dgm:spPr/>
    </dgm:pt>
    <dgm:pt modelId="{165F4372-BCCC-4DB0-BCFF-BBFDC0D713FD}" type="pres">
      <dgm:prSet presAssocID="{22026C89-977E-4823-80FF-DE74BC49FDF3}" presName="parentTextBox" presStyleLbl="node1" presStyleIdx="0" presStyleCnt="6" custLinFactNeighborX="840" custLinFactNeighborY="9015"/>
      <dgm:spPr/>
      <dgm:t>
        <a:bodyPr/>
        <a:lstStyle/>
        <a:p>
          <a:endParaRPr lang="ru-RU"/>
        </a:p>
      </dgm:t>
    </dgm:pt>
    <dgm:pt modelId="{7A9AD273-01A5-4E53-BD64-B8ABFE76C1C2}" type="pres">
      <dgm:prSet presAssocID="{4AE03A2B-63E6-4339-A04A-6C1B4B342523}" presName="sp" presStyleCnt="0"/>
      <dgm:spPr/>
    </dgm:pt>
    <dgm:pt modelId="{6772A813-A66C-4EF2-BAAE-37EEFEE8B4F0}" type="pres">
      <dgm:prSet presAssocID="{FE72117A-2457-44A9-9155-3572178071D1}" presName="arrowAndChildren" presStyleCnt="0"/>
      <dgm:spPr/>
    </dgm:pt>
    <dgm:pt modelId="{2689A2EB-F6AD-4D4D-8B25-0FF7BB3629EE}" type="pres">
      <dgm:prSet presAssocID="{FE72117A-2457-44A9-9155-3572178071D1}" presName="parentTextArrow" presStyleLbl="node1" presStyleIdx="1" presStyleCnt="6" custScaleY="86809" custLinFactNeighborY="2816"/>
      <dgm:spPr/>
      <dgm:t>
        <a:bodyPr/>
        <a:lstStyle/>
        <a:p>
          <a:endParaRPr lang="ru-RU"/>
        </a:p>
      </dgm:t>
    </dgm:pt>
    <dgm:pt modelId="{C475705B-8069-4697-96A9-65DE721954DA}" type="pres">
      <dgm:prSet presAssocID="{A061B6A4-ADB0-4501-B6E1-44F15C4C254E}" presName="sp" presStyleCnt="0"/>
      <dgm:spPr/>
    </dgm:pt>
    <dgm:pt modelId="{0F3A586B-68EC-496C-88BB-6953704CF1F1}" type="pres">
      <dgm:prSet presAssocID="{2AD42830-BDF8-4C37-8EA7-F4F23972E991}" presName="arrowAndChildren" presStyleCnt="0"/>
      <dgm:spPr/>
    </dgm:pt>
    <dgm:pt modelId="{28973676-4F61-43C7-8581-763036FFC1E4}" type="pres">
      <dgm:prSet presAssocID="{2AD42830-BDF8-4C37-8EA7-F4F23972E991}" presName="parentTextArrow" presStyleLbl="node1" presStyleIdx="2" presStyleCnt="6" custScaleY="67841" custLinFactNeighborY="3024"/>
      <dgm:spPr/>
      <dgm:t>
        <a:bodyPr/>
        <a:lstStyle/>
        <a:p>
          <a:endParaRPr lang="ru-RU"/>
        </a:p>
      </dgm:t>
    </dgm:pt>
    <dgm:pt modelId="{B22E04D2-4777-41E5-97E2-FD591F00EB0B}" type="pres">
      <dgm:prSet presAssocID="{3C416D78-1306-45AB-A167-FBB4F503DFD3}" presName="sp" presStyleCnt="0"/>
      <dgm:spPr/>
    </dgm:pt>
    <dgm:pt modelId="{F0739D76-612A-4D7D-B204-5A40A175015F}" type="pres">
      <dgm:prSet presAssocID="{76821848-E4C4-4D2E-84FF-E73A8E599C78}" presName="arrowAndChildren" presStyleCnt="0"/>
      <dgm:spPr/>
    </dgm:pt>
    <dgm:pt modelId="{1D22BBFB-DB22-4740-AF62-B7E592DDA166}" type="pres">
      <dgm:prSet presAssocID="{76821848-E4C4-4D2E-84FF-E73A8E599C78}" presName="parentTextArrow" presStyleLbl="node1" presStyleIdx="3" presStyleCnt="6" custScaleY="75130" custLinFactNeighborY="3114"/>
      <dgm:spPr/>
      <dgm:t>
        <a:bodyPr/>
        <a:lstStyle/>
        <a:p>
          <a:endParaRPr lang="ru-RU"/>
        </a:p>
      </dgm:t>
    </dgm:pt>
    <dgm:pt modelId="{75C0A0E4-F8EE-4C02-92C0-B66BE6E43874}" type="pres">
      <dgm:prSet presAssocID="{A896452E-C149-4B30-8858-5F9A433C4427}" presName="sp" presStyleCnt="0"/>
      <dgm:spPr/>
    </dgm:pt>
    <dgm:pt modelId="{3C3CD1F1-BA83-43C5-A6A2-2CCD74AD2A70}" type="pres">
      <dgm:prSet presAssocID="{311E2DA2-F36A-42AA-A2A9-0CB5D69B8B85}" presName="arrowAndChildren" presStyleCnt="0"/>
      <dgm:spPr/>
    </dgm:pt>
    <dgm:pt modelId="{D1853626-0187-4222-9A24-7C41E1F1C84A}" type="pres">
      <dgm:prSet presAssocID="{311E2DA2-F36A-42AA-A2A9-0CB5D69B8B85}" presName="parentTextArrow" presStyleLbl="node1" presStyleIdx="4" presStyleCnt="6" custScaleY="109127" custLinFactNeighborY="170"/>
      <dgm:spPr/>
      <dgm:t>
        <a:bodyPr/>
        <a:lstStyle/>
        <a:p>
          <a:endParaRPr lang="ru-RU"/>
        </a:p>
      </dgm:t>
    </dgm:pt>
    <dgm:pt modelId="{1928CC2F-8F33-4129-A2D9-DED2A029B8A3}" type="pres">
      <dgm:prSet presAssocID="{14ED1595-4EE8-448E-AEBD-3188AB200DA8}" presName="sp" presStyleCnt="0"/>
      <dgm:spPr/>
    </dgm:pt>
    <dgm:pt modelId="{E20C3689-942D-49A0-9733-63E2794DEA37}" type="pres">
      <dgm:prSet presAssocID="{23D0E5F7-72C4-4BBE-B161-17B1117C6816}" presName="arrowAndChildren" presStyleCnt="0"/>
      <dgm:spPr/>
    </dgm:pt>
    <dgm:pt modelId="{08E4BCF3-8A97-4D5C-B798-588708B1FACB}" type="pres">
      <dgm:prSet presAssocID="{23D0E5F7-72C4-4BBE-B161-17B1117C6816}" presName="parentTextArrow" presStyleLbl="node1" presStyleIdx="5" presStyleCnt="6" custScaleY="178469" custLinFactNeighborX="-840" custLinFactNeighborY="-91"/>
      <dgm:spPr/>
      <dgm:t>
        <a:bodyPr/>
        <a:lstStyle/>
        <a:p>
          <a:endParaRPr lang="ru-RU"/>
        </a:p>
      </dgm:t>
    </dgm:pt>
  </dgm:ptLst>
  <dgm:cxnLst>
    <dgm:cxn modelId="{2F29612E-5D91-400B-A5EB-8E6769F42851}" srcId="{C15A7906-F488-4A8B-BE2E-4AC7B453CB47}" destId="{22026C89-977E-4823-80FF-DE74BC49FDF3}" srcOrd="5" destOrd="0" parTransId="{0A4B6990-5F1D-47A7-BA0F-DD6EADC566C4}" sibTransId="{13D23C90-55ED-440D-8C29-BFA68FD40E01}"/>
    <dgm:cxn modelId="{217E3A74-BFB3-4C0B-96C2-FE93A25DEB9D}" type="presOf" srcId="{2AD42830-BDF8-4C37-8EA7-F4F23972E991}" destId="{28973676-4F61-43C7-8581-763036FFC1E4}" srcOrd="0" destOrd="0" presId="urn:microsoft.com/office/officeart/2005/8/layout/process4"/>
    <dgm:cxn modelId="{0FC68E9E-4FF9-47C2-8706-CE017AC26A4B}" type="presOf" srcId="{C15A7906-F488-4A8B-BE2E-4AC7B453CB47}" destId="{0BD5D4D2-E704-486B-88C9-13BD48D06FAD}" srcOrd="0" destOrd="0" presId="urn:microsoft.com/office/officeart/2005/8/layout/process4"/>
    <dgm:cxn modelId="{7EE399AF-888A-4F3E-A6CA-EE7118864B00}" srcId="{C15A7906-F488-4A8B-BE2E-4AC7B453CB47}" destId="{76821848-E4C4-4D2E-84FF-E73A8E599C78}" srcOrd="2" destOrd="0" parTransId="{83494EB4-531B-4473-B2C0-D455BA1519A4}" sibTransId="{3C416D78-1306-45AB-A167-FBB4F503DFD3}"/>
    <dgm:cxn modelId="{A15B0ED7-DF99-4E9C-9202-46A7427A14BE}" type="presOf" srcId="{22026C89-977E-4823-80FF-DE74BC49FDF3}" destId="{165F4372-BCCC-4DB0-BCFF-BBFDC0D713FD}" srcOrd="0" destOrd="0" presId="urn:microsoft.com/office/officeart/2005/8/layout/process4"/>
    <dgm:cxn modelId="{FDD7BB98-9CC6-4EBE-A034-4DB9E928FD59}" srcId="{C15A7906-F488-4A8B-BE2E-4AC7B453CB47}" destId="{23D0E5F7-72C4-4BBE-B161-17B1117C6816}" srcOrd="0" destOrd="0" parTransId="{1C6C0400-8514-458D-B2B8-616D6267B4EF}" sibTransId="{14ED1595-4EE8-448E-AEBD-3188AB200DA8}"/>
    <dgm:cxn modelId="{FADA4F04-DD50-4562-840A-B4379C41DD50}" type="presOf" srcId="{76821848-E4C4-4D2E-84FF-E73A8E599C78}" destId="{1D22BBFB-DB22-4740-AF62-B7E592DDA166}" srcOrd="0" destOrd="0" presId="urn:microsoft.com/office/officeart/2005/8/layout/process4"/>
    <dgm:cxn modelId="{43371814-7954-4F5C-B695-AE29F78DA70F}" type="presOf" srcId="{311E2DA2-F36A-42AA-A2A9-0CB5D69B8B85}" destId="{D1853626-0187-4222-9A24-7C41E1F1C84A}" srcOrd="0" destOrd="0" presId="urn:microsoft.com/office/officeart/2005/8/layout/process4"/>
    <dgm:cxn modelId="{FE3A7A5F-4A56-4D0C-BB63-6680F67BE013}" srcId="{C15A7906-F488-4A8B-BE2E-4AC7B453CB47}" destId="{311E2DA2-F36A-42AA-A2A9-0CB5D69B8B85}" srcOrd="1" destOrd="0" parTransId="{EBFA7D54-8719-4742-8B89-D3E8F4033545}" sibTransId="{A896452E-C149-4B30-8858-5F9A433C4427}"/>
    <dgm:cxn modelId="{3620FB60-0D27-45A8-80F0-8B00F00E8432}" type="presOf" srcId="{FE72117A-2457-44A9-9155-3572178071D1}" destId="{2689A2EB-F6AD-4D4D-8B25-0FF7BB3629EE}" srcOrd="0" destOrd="0" presId="urn:microsoft.com/office/officeart/2005/8/layout/process4"/>
    <dgm:cxn modelId="{05D6EEEF-3453-4A5B-98F6-E96236BD6BFE}" type="presOf" srcId="{23D0E5F7-72C4-4BBE-B161-17B1117C6816}" destId="{08E4BCF3-8A97-4D5C-B798-588708B1FACB}" srcOrd="0" destOrd="0" presId="urn:microsoft.com/office/officeart/2005/8/layout/process4"/>
    <dgm:cxn modelId="{2E86AB11-8EE5-41C9-AB1C-8759A665B08E}" srcId="{C15A7906-F488-4A8B-BE2E-4AC7B453CB47}" destId="{FE72117A-2457-44A9-9155-3572178071D1}" srcOrd="4" destOrd="0" parTransId="{2F70F3F5-F599-44E8-819D-F170ECD378AB}" sibTransId="{4AE03A2B-63E6-4339-A04A-6C1B4B342523}"/>
    <dgm:cxn modelId="{1C873D77-A18B-470A-A834-F125D6C1EDBA}" srcId="{C15A7906-F488-4A8B-BE2E-4AC7B453CB47}" destId="{2AD42830-BDF8-4C37-8EA7-F4F23972E991}" srcOrd="3" destOrd="0" parTransId="{B42E8B17-661A-4B0C-83FB-71B1EC85916F}" sibTransId="{A061B6A4-ADB0-4501-B6E1-44F15C4C254E}"/>
    <dgm:cxn modelId="{46BF0C22-8CE2-4C10-B259-3820179FDAB9}" type="presParOf" srcId="{0BD5D4D2-E704-486B-88C9-13BD48D06FAD}" destId="{581BBAE6-95CC-45BD-9EEA-43931BEDC636}" srcOrd="0" destOrd="0" presId="urn:microsoft.com/office/officeart/2005/8/layout/process4"/>
    <dgm:cxn modelId="{BAB350EC-CA8E-4133-A4D8-92F03B042A09}" type="presParOf" srcId="{581BBAE6-95CC-45BD-9EEA-43931BEDC636}" destId="{165F4372-BCCC-4DB0-BCFF-BBFDC0D713FD}" srcOrd="0" destOrd="0" presId="urn:microsoft.com/office/officeart/2005/8/layout/process4"/>
    <dgm:cxn modelId="{AADE6F5C-9072-4BDC-9E19-C47C09840E6C}" type="presParOf" srcId="{0BD5D4D2-E704-486B-88C9-13BD48D06FAD}" destId="{7A9AD273-01A5-4E53-BD64-B8ABFE76C1C2}" srcOrd="1" destOrd="0" presId="urn:microsoft.com/office/officeart/2005/8/layout/process4"/>
    <dgm:cxn modelId="{CFFABD0C-A277-456A-BDB5-1431CB96851F}" type="presParOf" srcId="{0BD5D4D2-E704-486B-88C9-13BD48D06FAD}" destId="{6772A813-A66C-4EF2-BAAE-37EEFEE8B4F0}" srcOrd="2" destOrd="0" presId="urn:microsoft.com/office/officeart/2005/8/layout/process4"/>
    <dgm:cxn modelId="{DE307FA2-36F4-4BC3-A56A-192125897847}" type="presParOf" srcId="{6772A813-A66C-4EF2-BAAE-37EEFEE8B4F0}" destId="{2689A2EB-F6AD-4D4D-8B25-0FF7BB3629EE}" srcOrd="0" destOrd="0" presId="urn:microsoft.com/office/officeart/2005/8/layout/process4"/>
    <dgm:cxn modelId="{4EC014C1-80BE-4999-B534-E13E97249551}" type="presParOf" srcId="{0BD5D4D2-E704-486B-88C9-13BD48D06FAD}" destId="{C475705B-8069-4697-96A9-65DE721954DA}" srcOrd="3" destOrd="0" presId="urn:microsoft.com/office/officeart/2005/8/layout/process4"/>
    <dgm:cxn modelId="{0122B8B9-39C3-45D4-B104-59DAC6C75DD1}" type="presParOf" srcId="{0BD5D4D2-E704-486B-88C9-13BD48D06FAD}" destId="{0F3A586B-68EC-496C-88BB-6953704CF1F1}" srcOrd="4" destOrd="0" presId="urn:microsoft.com/office/officeart/2005/8/layout/process4"/>
    <dgm:cxn modelId="{06A7DCE6-1383-49AE-8DA5-11C0F4EB4615}" type="presParOf" srcId="{0F3A586B-68EC-496C-88BB-6953704CF1F1}" destId="{28973676-4F61-43C7-8581-763036FFC1E4}" srcOrd="0" destOrd="0" presId="urn:microsoft.com/office/officeart/2005/8/layout/process4"/>
    <dgm:cxn modelId="{BCFD0117-97DB-4FA5-AD5F-40592417210A}" type="presParOf" srcId="{0BD5D4D2-E704-486B-88C9-13BD48D06FAD}" destId="{B22E04D2-4777-41E5-97E2-FD591F00EB0B}" srcOrd="5" destOrd="0" presId="urn:microsoft.com/office/officeart/2005/8/layout/process4"/>
    <dgm:cxn modelId="{806EFCF2-647C-46F3-A04F-7A28E3873407}" type="presParOf" srcId="{0BD5D4D2-E704-486B-88C9-13BD48D06FAD}" destId="{F0739D76-612A-4D7D-B204-5A40A175015F}" srcOrd="6" destOrd="0" presId="urn:microsoft.com/office/officeart/2005/8/layout/process4"/>
    <dgm:cxn modelId="{7FFE25B1-4C10-472A-BD8F-4F3A0F7868EF}" type="presParOf" srcId="{F0739D76-612A-4D7D-B204-5A40A175015F}" destId="{1D22BBFB-DB22-4740-AF62-B7E592DDA166}" srcOrd="0" destOrd="0" presId="urn:microsoft.com/office/officeart/2005/8/layout/process4"/>
    <dgm:cxn modelId="{62977E2F-CB23-4E2D-ADF2-4D76CF1F8FC0}" type="presParOf" srcId="{0BD5D4D2-E704-486B-88C9-13BD48D06FAD}" destId="{75C0A0E4-F8EE-4C02-92C0-B66BE6E43874}" srcOrd="7" destOrd="0" presId="urn:microsoft.com/office/officeart/2005/8/layout/process4"/>
    <dgm:cxn modelId="{AB71271F-F0D4-4C23-97CD-452194591B51}" type="presParOf" srcId="{0BD5D4D2-E704-486B-88C9-13BD48D06FAD}" destId="{3C3CD1F1-BA83-43C5-A6A2-2CCD74AD2A70}" srcOrd="8" destOrd="0" presId="urn:microsoft.com/office/officeart/2005/8/layout/process4"/>
    <dgm:cxn modelId="{404E486E-F782-4712-BEF7-FD6587816BD3}" type="presParOf" srcId="{3C3CD1F1-BA83-43C5-A6A2-2CCD74AD2A70}" destId="{D1853626-0187-4222-9A24-7C41E1F1C84A}" srcOrd="0" destOrd="0" presId="urn:microsoft.com/office/officeart/2005/8/layout/process4"/>
    <dgm:cxn modelId="{623AE008-B0D2-444C-B1D3-1063AFB2D62B}" type="presParOf" srcId="{0BD5D4D2-E704-486B-88C9-13BD48D06FAD}" destId="{1928CC2F-8F33-4129-A2D9-DED2A029B8A3}" srcOrd="9" destOrd="0" presId="urn:microsoft.com/office/officeart/2005/8/layout/process4"/>
    <dgm:cxn modelId="{A7E5DB1D-2EBA-498F-98BD-9BF533412A0C}" type="presParOf" srcId="{0BD5D4D2-E704-486B-88C9-13BD48D06FAD}" destId="{E20C3689-942D-49A0-9733-63E2794DEA37}" srcOrd="10" destOrd="0" presId="urn:microsoft.com/office/officeart/2005/8/layout/process4"/>
    <dgm:cxn modelId="{AB3ED032-E936-4D84-A058-48320242C2CE}" type="presParOf" srcId="{E20C3689-942D-49A0-9733-63E2794DEA37}" destId="{08E4BCF3-8A97-4D5C-B798-588708B1FAC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79E9FB-3BC4-4526-9EE5-F48D8606669F}">
      <dsp:nvSpPr>
        <dsp:cNvPr id="0" name=""/>
        <dsp:cNvSpPr/>
      </dsp:nvSpPr>
      <dsp:spPr>
        <a:xfrm>
          <a:off x="0" y="148925"/>
          <a:ext cx="8640960" cy="579600"/>
        </a:xfrm>
        <a:prstGeom prst="rect">
          <a:avLst/>
        </a:prstGeom>
        <a:solidFill>
          <a:srgbClr val="80E7F2">
            <a:alpha val="89804"/>
          </a:srgb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76794-3383-4D84-8DF7-8BD7CDE13FB8}">
      <dsp:nvSpPr>
        <dsp:cNvPr id="0" name=""/>
        <dsp:cNvSpPr/>
      </dsp:nvSpPr>
      <dsp:spPr>
        <a:xfrm>
          <a:off x="413491" y="224207"/>
          <a:ext cx="8227468" cy="1193156"/>
        </a:xfrm>
        <a:prstGeom prst="roundRect">
          <a:avLst/>
        </a:prstGeom>
        <a:solidFill>
          <a:srgbClr val="FBCDF1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i="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негативно влияет  </a:t>
          </a: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функционирование   внутренних органов</a:t>
          </a: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3491" y="224207"/>
        <a:ext cx="8227468" cy="1193156"/>
      </dsp:txXfrm>
    </dsp:sp>
    <dsp:sp modelId="{0B5E23CD-3AC2-4CF1-B1EB-7DDBB286F96B}">
      <dsp:nvSpPr>
        <dsp:cNvPr id="0" name=""/>
        <dsp:cNvSpPr/>
      </dsp:nvSpPr>
      <dsp:spPr>
        <a:xfrm>
          <a:off x="0" y="1658210"/>
          <a:ext cx="8640960" cy="579600"/>
        </a:xfrm>
        <a:prstGeom prst="rect">
          <a:avLst/>
        </a:prstGeom>
        <a:solidFill>
          <a:srgbClr val="80E7F2">
            <a:alpha val="90000"/>
          </a:srgb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0CBB2-EDC0-4C78-A159-491E2815F9B1}">
      <dsp:nvSpPr>
        <dsp:cNvPr id="0" name=""/>
        <dsp:cNvSpPr/>
      </dsp:nvSpPr>
      <dsp:spPr>
        <a:xfrm>
          <a:off x="413491" y="1729831"/>
          <a:ext cx="8227468" cy="1271576"/>
        </a:xfrm>
        <a:prstGeom prst="roundRect">
          <a:avLst/>
        </a:prstGeom>
        <a:solidFill>
          <a:srgbClr val="FBCDF1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нарушается работа дыхательной, кровеносной  и центральной нервной системы</a:t>
          </a: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3491" y="1729831"/>
        <a:ext cx="8227468" cy="1271576"/>
      </dsp:txXfrm>
    </dsp:sp>
    <dsp:sp modelId="{23D0163A-5023-4075-BCBA-5BB5C65C24A1}">
      <dsp:nvSpPr>
        <dsp:cNvPr id="0" name=""/>
        <dsp:cNvSpPr/>
      </dsp:nvSpPr>
      <dsp:spPr>
        <a:xfrm>
          <a:off x="0" y="3452408"/>
          <a:ext cx="8640960" cy="579600"/>
        </a:xfrm>
        <a:prstGeom prst="rect">
          <a:avLst/>
        </a:prstGeom>
        <a:solidFill>
          <a:srgbClr val="80E7F2">
            <a:alpha val="90000"/>
          </a:srgb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92F09-9222-4ED9-8822-0ACB7AC22874}">
      <dsp:nvSpPr>
        <dsp:cNvPr id="0" name=""/>
        <dsp:cNvSpPr/>
      </dsp:nvSpPr>
      <dsp:spPr>
        <a:xfrm>
          <a:off x="413491" y="3528393"/>
          <a:ext cx="8227468" cy="1410491"/>
        </a:xfrm>
        <a:prstGeom prst="roundRect">
          <a:avLst/>
        </a:prstGeom>
        <a:solidFill>
          <a:srgbClr val="FBCDF1"/>
        </a:solidFill>
        <a:ln w="25400" cap="flat" cmpd="sng" algn="ctr">
          <a:solidFill>
            <a:srgbClr val="6600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негативно влияет на формирование мышечного аппарата</a:t>
          </a:r>
          <a:endParaRPr lang="ru-RU" sz="32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3491" y="3528393"/>
        <a:ext cx="8227468" cy="14104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79E9FB-3BC4-4526-9EE5-F48D8606669F}">
      <dsp:nvSpPr>
        <dsp:cNvPr id="0" name=""/>
        <dsp:cNvSpPr/>
      </dsp:nvSpPr>
      <dsp:spPr>
        <a:xfrm>
          <a:off x="0" y="182060"/>
          <a:ext cx="8640960" cy="557165"/>
        </a:xfrm>
        <a:prstGeom prst="rect">
          <a:avLst/>
        </a:prstGeom>
        <a:solidFill>
          <a:srgbClr val="91F789">
            <a:alpha val="90000"/>
          </a:srgb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776794-3383-4D84-8DF7-8BD7CDE13FB8}">
      <dsp:nvSpPr>
        <dsp:cNvPr id="0" name=""/>
        <dsp:cNvSpPr/>
      </dsp:nvSpPr>
      <dsp:spPr>
        <a:xfrm>
          <a:off x="413491" y="328320"/>
          <a:ext cx="8227468" cy="1017789"/>
        </a:xfrm>
        <a:prstGeom prst="roundRect">
          <a:avLst/>
        </a:prstGeom>
        <a:solidFill>
          <a:srgbClr val="FFFF89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низкий уровень развития физических качеств: ловкости и </a:t>
          </a: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быстроты;</a:t>
          </a: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3491" y="328320"/>
        <a:ext cx="8227468" cy="1017789"/>
      </dsp:txXfrm>
    </dsp:sp>
    <dsp:sp modelId="{0B5E23CD-3AC2-4CF1-B1EB-7DDBB286F96B}">
      <dsp:nvSpPr>
        <dsp:cNvPr id="0" name=""/>
        <dsp:cNvSpPr/>
      </dsp:nvSpPr>
      <dsp:spPr>
        <a:xfrm>
          <a:off x="0" y="1451439"/>
          <a:ext cx="8640960" cy="460425"/>
        </a:xfrm>
        <a:prstGeom prst="rect">
          <a:avLst/>
        </a:prstGeom>
        <a:solidFill>
          <a:srgbClr val="91F789">
            <a:alpha val="90000"/>
          </a:srgb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A0CBB2-EDC0-4C78-A159-491E2815F9B1}">
      <dsp:nvSpPr>
        <dsp:cNvPr id="0" name=""/>
        <dsp:cNvSpPr/>
      </dsp:nvSpPr>
      <dsp:spPr>
        <a:xfrm>
          <a:off x="413491" y="1571584"/>
          <a:ext cx="8227468" cy="888673"/>
        </a:xfrm>
        <a:prstGeom prst="roundRect">
          <a:avLst/>
        </a:prstGeom>
        <a:solidFill>
          <a:srgbClr val="FFFF89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низкий уровень </a:t>
          </a:r>
          <a:r>
            <a:rPr lang="ru-RU" sz="28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сформированности</a:t>
          </a: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двигательных </a:t>
          </a: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навыков;</a:t>
          </a: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3491" y="1571584"/>
        <a:ext cx="8227468" cy="888673"/>
      </dsp:txXfrm>
    </dsp:sp>
    <dsp:sp modelId="{23D0163A-5023-4075-BCBA-5BB5C65C24A1}">
      <dsp:nvSpPr>
        <dsp:cNvPr id="0" name=""/>
        <dsp:cNvSpPr/>
      </dsp:nvSpPr>
      <dsp:spPr>
        <a:xfrm>
          <a:off x="0" y="2741720"/>
          <a:ext cx="8640960" cy="511432"/>
        </a:xfrm>
        <a:prstGeom prst="rect">
          <a:avLst/>
        </a:prstGeom>
        <a:solidFill>
          <a:srgbClr val="91F789">
            <a:alpha val="89804"/>
          </a:srgb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092F09-9222-4ED9-8822-0ACB7AC22874}">
      <dsp:nvSpPr>
        <dsp:cNvPr id="0" name=""/>
        <dsp:cNvSpPr/>
      </dsp:nvSpPr>
      <dsp:spPr>
        <a:xfrm>
          <a:off x="413491" y="2880324"/>
          <a:ext cx="8227468" cy="778092"/>
        </a:xfrm>
        <a:prstGeom prst="roundRect">
          <a:avLst/>
        </a:prstGeom>
        <a:solidFill>
          <a:srgbClr val="FFFF89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отсутствие автоматизации </a:t>
          </a:r>
          <a:r>
            <a:rPr lang="ru-RU" sz="2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движений;</a:t>
          </a:r>
          <a:endParaRPr lang="ru-RU" sz="2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3491" y="2880324"/>
        <a:ext cx="8227468" cy="7780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479147-A253-48BD-8AA0-68767F3F7B6A}">
      <dsp:nvSpPr>
        <dsp:cNvPr id="0" name=""/>
        <dsp:cNvSpPr/>
      </dsp:nvSpPr>
      <dsp:spPr>
        <a:xfrm>
          <a:off x="0" y="0"/>
          <a:ext cx="4896544" cy="4896544"/>
        </a:xfrm>
        <a:prstGeom prst="pie">
          <a:avLst>
            <a:gd name="adj1" fmla="val 5400000"/>
            <a:gd name="adj2" fmla="val 16200000"/>
          </a:avLst>
        </a:prstGeom>
        <a:solidFill>
          <a:srgbClr val="F0B9F9"/>
        </a:solidFill>
        <a:ln w="76200">
          <a:solidFill>
            <a:srgbClr val="7030A0"/>
          </a:solidFill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 prst="artDeco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682945-B6E9-4927-8A93-C5F8E6A8B391}">
      <dsp:nvSpPr>
        <dsp:cNvPr id="0" name=""/>
        <dsp:cNvSpPr/>
      </dsp:nvSpPr>
      <dsp:spPr>
        <a:xfrm>
          <a:off x="2448272" y="0"/>
          <a:ext cx="6120680" cy="4896544"/>
        </a:xfrm>
        <a:prstGeom prst="rect">
          <a:avLst/>
        </a:prstGeom>
        <a:solidFill>
          <a:srgbClr val="F0B9F9"/>
        </a:solidFill>
        <a:ln w="76200" cap="flat" cmpd="sng" algn="ctr">
          <a:solidFill>
            <a:srgbClr val="7030A0"/>
          </a:solidFill>
          <a:prstDash val="solid"/>
        </a:ln>
        <a:effectLst>
          <a:glow rad="63500">
            <a:schemeClr val="accent6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>
          <a:bevelT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КОРРЕКЦИЯ И ПРОФИЛАКТИКА НАРУШЕНИЙ ОПОРНО-ДВИГАТЕЛЬНОГО АППАРАТА</a:t>
          </a:r>
        </a:p>
        <a:p>
          <a:pPr marL="285750" lvl="0" indent="0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000" kern="1200" dirty="0"/>
        </a:p>
      </dsp:txBody>
      <dsp:txXfrm>
        <a:off x="2448272" y="0"/>
        <a:ext cx="6120680" cy="1468966"/>
      </dsp:txXfrm>
    </dsp:sp>
    <dsp:sp modelId="{24E815D2-8EE1-4D50-BADE-CC3A1E062FA3}">
      <dsp:nvSpPr>
        <dsp:cNvPr id="0" name=""/>
        <dsp:cNvSpPr/>
      </dsp:nvSpPr>
      <dsp:spPr>
        <a:xfrm>
          <a:off x="856896" y="1468966"/>
          <a:ext cx="3182750" cy="3182750"/>
        </a:xfrm>
        <a:prstGeom prst="pie">
          <a:avLst>
            <a:gd name="adj1" fmla="val 5400000"/>
            <a:gd name="adj2" fmla="val 16200000"/>
          </a:avLst>
        </a:prstGeom>
        <a:solidFill>
          <a:srgbClr val="91F789"/>
        </a:solidFill>
        <a:ln w="76200">
          <a:solidFill>
            <a:srgbClr val="00B050"/>
          </a:solidFill>
        </a:ln>
        <a:effectLst>
          <a:glow rad="1016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6BDA29-798A-44F8-9264-E509294126DA}">
      <dsp:nvSpPr>
        <dsp:cNvPr id="0" name=""/>
        <dsp:cNvSpPr/>
      </dsp:nvSpPr>
      <dsp:spPr>
        <a:xfrm>
          <a:off x="2448272" y="1476732"/>
          <a:ext cx="6120680" cy="3182750"/>
        </a:xfrm>
        <a:prstGeom prst="rect">
          <a:avLst/>
        </a:prstGeom>
        <a:solidFill>
          <a:srgbClr val="91F789"/>
        </a:solidFill>
        <a:ln w="9525" cap="flat" cmpd="sng" algn="ctr">
          <a:solidFill>
            <a:srgbClr val="00B050"/>
          </a:solidFill>
          <a:prstDash val="solid"/>
        </a:ln>
        <a:effectLst>
          <a:glow rad="63500">
            <a:schemeClr val="accent5">
              <a:satMod val="175000"/>
              <a:alpha val="40000"/>
            </a:schemeClr>
          </a:glow>
          <a:softEdge rad="12700"/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СТИМУЛЯЦИЯ ФУНКЦИОНИРОВАНИЯ ВНУТРЕННИЙ ОРГАНОВ И СИСТЕМ ОРГАНИЗМА</a:t>
          </a:r>
          <a:endParaRPr lang="ru-RU" sz="2000" kern="1200" dirty="0"/>
        </a:p>
      </dsp:txBody>
      <dsp:txXfrm>
        <a:off x="2448272" y="1476732"/>
        <a:ext cx="6120680" cy="1468961"/>
      </dsp:txXfrm>
    </dsp:sp>
    <dsp:sp modelId="{34757999-AEB3-4E8C-BDFF-55C42C7E4956}">
      <dsp:nvSpPr>
        <dsp:cNvPr id="0" name=""/>
        <dsp:cNvSpPr/>
      </dsp:nvSpPr>
      <dsp:spPr>
        <a:xfrm>
          <a:off x="1713791" y="2937927"/>
          <a:ext cx="1468961" cy="1468961"/>
        </a:xfrm>
        <a:prstGeom prst="pie">
          <a:avLst>
            <a:gd name="adj1" fmla="val 5400000"/>
            <a:gd name="adj2" fmla="val 16200000"/>
          </a:avLst>
        </a:prstGeom>
        <a:solidFill>
          <a:srgbClr val="FFC000"/>
        </a:solidFill>
        <a:ln w="57150">
          <a:solidFill>
            <a:srgbClr val="92542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4DD3F6-D68C-47D8-AE88-388825CFD7C1}">
      <dsp:nvSpPr>
        <dsp:cNvPr id="0" name=""/>
        <dsp:cNvSpPr/>
      </dsp:nvSpPr>
      <dsp:spPr>
        <a:xfrm>
          <a:off x="2448272" y="2937927"/>
          <a:ext cx="6120680" cy="1468961"/>
        </a:xfrm>
        <a:prstGeom prst="rect">
          <a:avLst/>
        </a:prstGeom>
        <a:solidFill>
          <a:srgbClr val="FFC000"/>
        </a:solidFill>
        <a:ln w="76200" cap="flat" cmpd="sng" algn="ctr">
          <a:noFill/>
          <a:prstDash val="solid"/>
        </a:ln>
        <a:effectLst>
          <a:glow rad="635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>
          <a:bevelT w="114300" prst="artDeco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КОРРЕКЦИЯ РЕЧЕВОГО, ПСИХОМОТОРНОГО И ЭМОЦИОНАЛЬНОГО  РАЗВИТИЯ</a:t>
          </a:r>
          <a:endParaRPr lang="ru-RU" sz="2000" b="1" kern="1200" dirty="0">
            <a:latin typeface="Arial" pitchFamily="34" charset="0"/>
            <a:cs typeface="Arial" pitchFamily="34" charset="0"/>
          </a:endParaRPr>
        </a:p>
      </dsp:txBody>
      <dsp:txXfrm>
        <a:off x="2448272" y="2937927"/>
        <a:ext cx="6120680" cy="14689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523B4F-6D99-41C9-B59B-393D7A284D63}">
      <dsp:nvSpPr>
        <dsp:cNvPr id="0" name=""/>
        <dsp:cNvSpPr/>
      </dsp:nvSpPr>
      <dsp:spPr>
        <a:xfrm flipV="1">
          <a:off x="0" y="2084934"/>
          <a:ext cx="8640960" cy="327600"/>
        </a:xfrm>
        <a:prstGeom prst="rect">
          <a:avLst/>
        </a:prstGeom>
        <a:solidFill>
          <a:srgbClr val="FFC000">
            <a:alpha val="90000"/>
          </a:srgbClr>
        </a:solidFill>
        <a:ln w="9525" cap="flat" cmpd="sng" algn="ctr">
          <a:solidFill>
            <a:schemeClr val="accent6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C3686-460C-4423-A7FB-E7ABEC220FBE}">
      <dsp:nvSpPr>
        <dsp:cNvPr id="0" name=""/>
        <dsp:cNvSpPr/>
      </dsp:nvSpPr>
      <dsp:spPr>
        <a:xfrm>
          <a:off x="401518" y="1440160"/>
          <a:ext cx="8239441" cy="900730"/>
        </a:xfrm>
        <a:prstGeom prst="roundRect">
          <a:avLst/>
        </a:prstGeom>
        <a:solidFill>
          <a:srgbClr val="FFFF89"/>
        </a:solidFill>
        <a:ln w="19050">
          <a:solidFill>
            <a:schemeClr val="accent6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При  прокатывании массажного мяча движение начинать  от основания ладони и заканчивать на  концах  пальцев, а затем прокатывать мяч в  обратном направлении.</a:t>
          </a:r>
          <a:endParaRPr lang="ru-RU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01518" y="1440160"/>
        <a:ext cx="8239441" cy="900730"/>
      </dsp:txXfrm>
    </dsp:sp>
    <dsp:sp modelId="{E7FE59EA-9280-4E1D-B398-EF2B9A1729CA}">
      <dsp:nvSpPr>
        <dsp:cNvPr id="0" name=""/>
        <dsp:cNvSpPr/>
      </dsp:nvSpPr>
      <dsp:spPr>
        <a:xfrm>
          <a:off x="0" y="932553"/>
          <a:ext cx="8640960" cy="421287"/>
        </a:xfrm>
        <a:prstGeom prst="rect">
          <a:avLst/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94F9C-38BC-4F28-85A2-EA02A1AD40F7}">
      <dsp:nvSpPr>
        <dsp:cNvPr id="0" name=""/>
        <dsp:cNvSpPr/>
      </dsp:nvSpPr>
      <dsp:spPr>
        <a:xfrm>
          <a:off x="413875" y="504056"/>
          <a:ext cx="8227084" cy="761844"/>
        </a:xfrm>
        <a:prstGeom prst="roundRect">
          <a:avLst/>
        </a:prstGeom>
        <a:solidFill>
          <a:srgbClr val="8FF4F9"/>
        </a:solidFill>
        <a:ln w="19050">
          <a:solidFill>
            <a:schemeClr val="accent5">
              <a:lumMod val="7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angle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latin typeface="Arial" pitchFamily="34" charset="0"/>
              <a:cs typeface="Arial" pitchFamily="34" charset="0"/>
            </a:rPr>
            <a:t>Плавно, четно, громко проговаривать текст стихотворения, сопровождающего массаж.</a:t>
          </a:r>
          <a:endParaRPr lang="ru-RU" sz="2000" b="1" i="0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13875" y="504056"/>
        <a:ext cx="8227084" cy="761844"/>
      </dsp:txXfrm>
    </dsp:sp>
    <dsp:sp modelId="{3A0E3D2D-DE3B-402A-837B-5D440A3BF101}">
      <dsp:nvSpPr>
        <dsp:cNvPr id="0" name=""/>
        <dsp:cNvSpPr/>
      </dsp:nvSpPr>
      <dsp:spPr>
        <a:xfrm>
          <a:off x="0" y="3099048"/>
          <a:ext cx="8640960" cy="327600"/>
        </a:xfrm>
        <a:prstGeom prst="rect">
          <a:avLst/>
        </a:prstGeom>
        <a:solidFill>
          <a:srgbClr val="FB57EB">
            <a:alpha val="89804"/>
          </a:srgbClr>
        </a:solidFill>
        <a:ln w="9525" cap="flat" cmpd="sng" algn="ctr">
          <a:solidFill>
            <a:srgbClr val="B90D80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70056D-4F75-4381-8367-295FAD6A5C75}">
      <dsp:nvSpPr>
        <dsp:cNvPr id="0" name=""/>
        <dsp:cNvSpPr/>
      </dsp:nvSpPr>
      <dsp:spPr>
        <a:xfrm>
          <a:off x="432049" y="2520280"/>
          <a:ext cx="8201361" cy="822121"/>
        </a:xfrm>
        <a:prstGeom prst="roundRect">
          <a:avLst/>
        </a:prstGeom>
        <a:solidFill>
          <a:srgbClr val="FCD4FB"/>
        </a:solidFill>
        <a:ln>
          <a:solidFill>
            <a:srgbClr val="B90D8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Круговые движения по ладони руки выполнять медленно, 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постепенно, 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увеличивая 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расстояние от центра к краю </a:t>
          </a:r>
          <a:r>
            <a:rPr lang="ru-RU" sz="2000" b="1" kern="1200" dirty="0" err="1" smtClean="0">
              <a:latin typeface="Arial" pitchFamily="34" charset="0"/>
              <a:cs typeface="Arial" pitchFamily="34" charset="0"/>
            </a:rPr>
            <a:t>лалони</a:t>
          </a: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2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432049" y="2520280"/>
        <a:ext cx="8201361" cy="822121"/>
      </dsp:txXfrm>
    </dsp:sp>
    <dsp:sp modelId="{8082B98E-EE9A-40C9-941A-1573ABB6E61A}">
      <dsp:nvSpPr>
        <dsp:cNvPr id="0" name=""/>
        <dsp:cNvSpPr/>
      </dsp:nvSpPr>
      <dsp:spPr>
        <a:xfrm>
          <a:off x="0" y="4323280"/>
          <a:ext cx="8640960" cy="327600"/>
        </a:xfrm>
        <a:prstGeom prst="rect">
          <a:avLst/>
        </a:prstGeom>
        <a:solidFill>
          <a:schemeClr val="accent6">
            <a:lumMod val="75000"/>
            <a:alpha val="90000"/>
          </a:schemeClr>
        </a:solidFill>
        <a:ln w="9525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62FA5-8EFE-423B-AE8F-86DFC430FAEE}">
      <dsp:nvSpPr>
        <dsp:cNvPr id="0" name=""/>
        <dsp:cNvSpPr/>
      </dsp:nvSpPr>
      <dsp:spPr>
        <a:xfrm>
          <a:off x="413875" y="3600401"/>
          <a:ext cx="8227084" cy="998839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9050">
          <a:solidFill>
            <a:schemeClr val="accent6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000" b="1" kern="1200" dirty="0" smtClean="0">
            <a:solidFill>
              <a:srgbClr val="002060"/>
            </a:solidFill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Точечные движения   мячом выполнять с различность интенсивностью и  силой нажатия на поверхность  ладони и  стопы.</a:t>
          </a:r>
          <a:endParaRPr lang="ru-RU" sz="2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13875" y="3600401"/>
        <a:ext cx="8227084" cy="998839"/>
      </dsp:txXfrm>
    </dsp:sp>
    <dsp:sp modelId="{2B7122F5-B1E9-4FE0-AE81-FD11270226B3}">
      <dsp:nvSpPr>
        <dsp:cNvPr id="0" name=""/>
        <dsp:cNvSpPr/>
      </dsp:nvSpPr>
      <dsp:spPr>
        <a:xfrm>
          <a:off x="0" y="5125653"/>
          <a:ext cx="8640960" cy="327600"/>
        </a:xfrm>
        <a:prstGeom prst="rect">
          <a:avLst/>
        </a:prstGeom>
        <a:solidFill>
          <a:srgbClr val="00B05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14C04-4352-4BE7-8DD5-FF84D1F612FB}">
      <dsp:nvSpPr>
        <dsp:cNvPr id="0" name=""/>
        <dsp:cNvSpPr/>
      </dsp:nvSpPr>
      <dsp:spPr>
        <a:xfrm>
          <a:off x="413875" y="4752527"/>
          <a:ext cx="8227084" cy="623847"/>
        </a:xfrm>
        <a:prstGeom prst="roundRect">
          <a:avLst/>
        </a:prstGeom>
        <a:solidFill>
          <a:srgbClr val="88FCBC"/>
        </a:solidFill>
        <a:ln w="19050">
          <a:solidFill>
            <a:srgbClr val="00B05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" pitchFamily="34" charset="0"/>
              <a:cs typeface="Arial" pitchFamily="34" charset="0"/>
            </a:rPr>
            <a:t>В  процессе  массажа внимательно следить глазами за  движением мяча. </a:t>
          </a:r>
          <a:endParaRPr lang="ru-RU" sz="20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413875" y="4752527"/>
        <a:ext cx="8227084" cy="62384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B62C9A-434E-4A06-ADCE-098753E904F0}">
      <dsp:nvSpPr>
        <dsp:cNvPr id="0" name=""/>
        <dsp:cNvSpPr/>
      </dsp:nvSpPr>
      <dsp:spPr>
        <a:xfrm rot="10800000">
          <a:off x="-1" y="0"/>
          <a:ext cx="8784979" cy="2106303"/>
        </a:xfrm>
        <a:prstGeom prst="homePlate">
          <a:avLst/>
        </a:prstGeom>
        <a:solidFill>
          <a:srgbClr val="FCFAB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42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Дети всегда  с удовольствием выполняют массаж мячом </a:t>
          </a:r>
          <a:r>
            <a:rPr lang="ru-RU" sz="1800" b="1" kern="1200" dirty="0" err="1" smtClean="0">
              <a:solidFill>
                <a:schemeClr val="tx1"/>
              </a:solidFill>
            </a:rPr>
            <a:t>Су-Джок</a:t>
          </a:r>
          <a:r>
            <a:rPr lang="ru-RU" sz="1800" b="1" kern="1200" dirty="0" smtClean="0">
              <a:solidFill>
                <a:schemeClr val="tx1"/>
              </a:solidFill>
            </a:rPr>
            <a:t>, так как получают приятные ощущения (в процессе массажа шипами мяча стимулируется  энергия внутренних меридианов,   исходящая от нервных окончаний   ступней ног и ладоней рук к внутренним органам). Дети получают максимум положительных эмоций, у них создается  благоприятный эмоциональный настрой, а самое главное – они приобретают навыки заботы о собственном здоровье.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tx1"/>
            </a:solidFill>
          </a:endParaRPr>
        </a:p>
      </dsp:txBody>
      <dsp:txXfrm rot="10800000">
        <a:off x="-1" y="0"/>
        <a:ext cx="8784979" cy="2106303"/>
      </dsp:txXfrm>
    </dsp:sp>
    <dsp:sp modelId="{82B3DC85-92A0-41C4-AC57-0C5882C81406}">
      <dsp:nvSpPr>
        <dsp:cNvPr id="0" name=""/>
        <dsp:cNvSpPr/>
      </dsp:nvSpPr>
      <dsp:spPr>
        <a:xfrm>
          <a:off x="0" y="524927"/>
          <a:ext cx="1033753" cy="109617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178EAD-220B-48A6-AA73-2BEA420792A3}">
      <dsp:nvSpPr>
        <dsp:cNvPr id="0" name=""/>
        <dsp:cNvSpPr/>
      </dsp:nvSpPr>
      <dsp:spPr>
        <a:xfrm rot="10800000">
          <a:off x="297822" y="2404465"/>
          <a:ext cx="8487153" cy="1405229"/>
        </a:xfrm>
        <a:prstGeom prst="homePlate">
          <a:avLst/>
        </a:prstGeom>
        <a:solidFill>
          <a:srgbClr val="FCD4F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42" tIns="68580" rIns="128016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В процессе  массажа мячом </a:t>
          </a:r>
          <a:r>
            <a:rPr lang="ru-RU" sz="1800" b="1" kern="1200" dirty="0" err="1" smtClean="0">
              <a:solidFill>
                <a:schemeClr val="tx1"/>
              </a:solidFill>
            </a:rPr>
            <a:t>Су-Джок</a:t>
          </a:r>
          <a:r>
            <a:rPr lang="ru-RU" sz="1800" b="1" kern="1200" dirty="0" smtClean="0">
              <a:solidFill>
                <a:schemeClr val="tx1"/>
              </a:solidFill>
            </a:rPr>
            <a:t> создаются оптимальные условия для психомоторного развития  дошкольников, так как двигательные навыки развиваются в тесной взаимосвязи с интеллектуальным развитием  в соответствии с возрастными особенностями развития детей.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300" kern="1200" dirty="0"/>
        </a:p>
      </dsp:txBody>
      <dsp:txXfrm rot="10800000">
        <a:off x="297822" y="2404465"/>
        <a:ext cx="8487153" cy="1405229"/>
      </dsp:txXfrm>
    </dsp:sp>
    <dsp:sp modelId="{4835B477-73C3-477E-B5A9-28BF1EB5EB92}">
      <dsp:nvSpPr>
        <dsp:cNvPr id="0" name=""/>
        <dsp:cNvSpPr/>
      </dsp:nvSpPr>
      <dsp:spPr>
        <a:xfrm>
          <a:off x="0" y="2520279"/>
          <a:ext cx="1033746" cy="11578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0F0966-3872-49DD-8A94-336A1CDAEBA4}">
      <dsp:nvSpPr>
        <dsp:cNvPr id="0" name=""/>
        <dsp:cNvSpPr/>
      </dsp:nvSpPr>
      <dsp:spPr>
        <a:xfrm rot="10800000">
          <a:off x="572630" y="4054004"/>
          <a:ext cx="8212345" cy="735741"/>
        </a:xfrm>
        <a:prstGeom prst="homePlat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4442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У дошкольников развиваются когнитивных процессы: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восприятие,  внимание, память. 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572630" y="4054004"/>
        <a:ext cx="8212345" cy="735741"/>
      </dsp:txXfrm>
    </dsp:sp>
    <dsp:sp modelId="{E984CEA6-A2AF-4B3C-B3CE-BD79409D12F2}">
      <dsp:nvSpPr>
        <dsp:cNvPr id="0" name=""/>
        <dsp:cNvSpPr/>
      </dsp:nvSpPr>
      <dsp:spPr>
        <a:xfrm>
          <a:off x="38486" y="3952557"/>
          <a:ext cx="1007951" cy="94398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5F4372-BCCC-4DB0-BCFF-BBFDC0D713FD}">
      <dsp:nvSpPr>
        <dsp:cNvPr id="0" name=""/>
        <dsp:cNvSpPr/>
      </dsp:nvSpPr>
      <dsp:spPr>
        <a:xfrm>
          <a:off x="0" y="4984479"/>
          <a:ext cx="8568952" cy="632144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Следите за своей осанкой!  Правильная  осанка  -  это  условие  Вашей успешности.  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0" y="4984479"/>
        <a:ext cx="8568952" cy="632144"/>
      </dsp:txXfrm>
    </dsp:sp>
    <dsp:sp modelId="{2689A2EB-F6AD-4D4D-8B25-0FF7BB3629EE}">
      <dsp:nvSpPr>
        <dsp:cNvPr id="0" name=""/>
        <dsp:cNvSpPr/>
      </dsp:nvSpPr>
      <dsp:spPr>
        <a:xfrm rot="10800000">
          <a:off x="0" y="4176467"/>
          <a:ext cx="8568952" cy="843990"/>
        </a:xfrm>
        <a:prstGeom prst="upArrowCallout">
          <a:avLst/>
        </a:prstGeom>
        <a:solidFill>
          <a:srgbClr val="E0B8FE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R="0" lvl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ru-RU" sz="1800" b="1" kern="1200" smtClean="0">
              <a:solidFill>
                <a:schemeClr val="tx1"/>
              </a:solidFill>
            </a:rPr>
            <a:t>Психическое здоровье  - залог успешности человека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0" y="4176467"/>
        <a:ext cx="8568952" cy="843990"/>
      </dsp:txXfrm>
    </dsp:sp>
    <dsp:sp modelId="{28973676-4F61-43C7-8581-763036FFC1E4}">
      <dsp:nvSpPr>
        <dsp:cNvPr id="0" name=""/>
        <dsp:cNvSpPr/>
      </dsp:nvSpPr>
      <dsp:spPr>
        <a:xfrm rot="10800000">
          <a:off x="0" y="3528396"/>
          <a:ext cx="8568952" cy="659576"/>
        </a:xfrm>
        <a:prstGeom prst="upArrowCallout">
          <a:avLst/>
        </a:prstGeom>
        <a:solidFill>
          <a:srgbClr val="FCFAB8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</a:rPr>
            <a:t>Хорошее настроение – психическое здоровье</a:t>
          </a: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0" y="3528396"/>
        <a:ext cx="8568952" cy="659576"/>
      </dsp:txXfrm>
    </dsp:sp>
    <dsp:sp modelId="{1D22BBFB-DB22-4740-AF62-B7E592DDA166}">
      <dsp:nvSpPr>
        <dsp:cNvPr id="0" name=""/>
        <dsp:cNvSpPr/>
      </dsp:nvSpPr>
      <dsp:spPr>
        <a:xfrm rot="10800000">
          <a:off x="0" y="2808310"/>
          <a:ext cx="8568952" cy="730442"/>
        </a:xfrm>
        <a:prstGeom prst="upArrowCallout">
          <a:avLst/>
        </a:prstGeom>
        <a:solidFill>
          <a:srgbClr val="A7F3FB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Достаточное количество </a:t>
          </a:r>
          <a:r>
            <a:rPr lang="ru-RU" sz="1800" b="1" kern="1200" dirty="0" err="1" smtClean="0">
              <a:solidFill>
                <a:schemeClr val="tx1"/>
              </a:solidFill>
            </a:rPr>
            <a:t>серотонина</a:t>
          </a:r>
          <a:r>
            <a:rPr lang="ru-RU" sz="1800" b="1" kern="1200" dirty="0" smtClean="0">
              <a:solidFill>
                <a:schemeClr val="tx1"/>
              </a:solidFill>
            </a:rPr>
            <a:t> – хорошее настроение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</dsp:txBody>
      <dsp:txXfrm rot="10800000">
        <a:off x="0" y="2808310"/>
        <a:ext cx="8568952" cy="730442"/>
      </dsp:txXfrm>
    </dsp:sp>
    <dsp:sp modelId="{D1853626-0187-4222-9A24-7C41E1F1C84A}">
      <dsp:nvSpPr>
        <dsp:cNvPr id="0" name=""/>
        <dsp:cNvSpPr/>
      </dsp:nvSpPr>
      <dsp:spPr>
        <a:xfrm rot="10800000">
          <a:off x="0" y="1728196"/>
          <a:ext cx="8568952" cy="1060974"/>
        </a:xfrm>
        <a:prstGeom prst="upArrowCallout">
          <a:avLst/>
        </a:prstGeom>
        <a:solidFill>
          <a:srgbClr val="A6FCC5"/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Правильная походка -  достаточное количество </a:t>
          </a:r>
          <a:r>
            <a:rPr lang="ru-RU" sz="1800" b="1" kern="1200" dirty="0" err="1" smtClean="0">
              <a:solidFill>
                <a:schemeClr val="tx1"/>
              </a:solidFill>
            </a:rPr>
            <a:t>серотонина</a:t>
          </a:r>
          <a:r>
            <a:rPr lang="ru-RU" sz="1800" b="1" kern="1200" dirty="0" smtClean="0">
              <a:solidFill>
                <a:schemeClr val="tx1"/>
              </a:solidFill>
            </a:rPr>
            <a:t>.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chemeClr val="tx1"/>
            </a:solidFill>
          </a:endParaRPr>
        </a:p>
      </dsp:txBody>
      <dsp:txXfrm rot="10800000">
        <a:off x="0" y="1728196"/>
        <a:ext cx="8568952" cy="1060974"/>
      </dsp:txXfrm>
    </dsp:sp>
    <dsp:sp modelId="{08E4BCF3-8A97-4D5C-B798-588708B1FACB}">
      <dsp:nvSpPr>
        <dsp:cNvPr id="0" name=""/>
        <dsp:cNvSpPr/>
      </dsp:nvSpPr>
      <dsp:spPr>
        <a:xfrm rot="10800000">
          <a:off x="0" y="0"/>
          <a:ext cx="8568952" cy="1735143"/>
        </a:xfrm>
        <a:prstGeom prst="upArrowCallou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kern="1200" dirty="0" smtClean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err="1" smtClean="0">
              <a:solidFill>
                <a:schemeClr val="tx1"/>
              </a:solidFill>
            </a:rPr>
            <a:t>Серотонин</a:t>
          </a:r>
          <a:r>
            <a:rPr lang="ru-RU" sz="1800" b="1" kern="1200" dirty="0" smtClean="0">
              <a:solidFill>
                <a:schemeClr val="tx1"/>
              </a:solidFill>
            </a:rPr>
            <a:t> – это гормон,  который в организме отвечает  за хорошее настроение.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Его еще называют «химический регулятор настроения и поведения».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</a:rPr>
            <a:t>При неправильной  походке (сутулости, сколиозе) вырабатывается недостаточное количество </a:t>
          </a:r>
          <a:r>
            <a:rPr lang="ru-RU" sz="1800" b="1" kern="1200" dirty="0" err="1" smtClean="0">
              <a:solidFill>
                <a:schemeClr val="tx1"/>
              </a:solidFill>
            </a:rPr>
            <a:t>серотонина</a:t>
          </a:r>
          <a:endParaRPr lang="ru-RU" sz="1800" b="1" kern="1200" dirty="0" smtClean="0">
            <a:solidFill>
              <a:schemeClr val="tx1"/>
            </a:solidFill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/>
        </a:p>
      </dsp:txBody>
      <dsp:txXfrm rot="10800000">
        <a:off x="0" y="0"/>
        <a:ext cx="8568952" cy="1735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FE5CC-0CC8-4149-A209-6F8199AA5160}" type="datetimeFigureOut">
              <a:rPr lang="ru-RU" smtClean="0"/>
              <a:pPr/>
              <a:t>18.11.2023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1091E-65D2-49FA-B6FB-0B0D9C0BAE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4005064"/>
            <a:ext cx="7772400" cy="19024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cap="none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презентацию подготовила </a:t>
            </a:r>
            <a:br>
              <a:rPr lang="ru-RU" sz="3200" cap="none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3200" cap="none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старший воспитатель</a:t>
            </a:r>
            <a:r>
              <a:rPr lang="ru-RU" sz="3200" cap="none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3200" cap="none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3200" cap="none" dirty="0" smtClean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002060"/>
                </a:solidFill>
              </a:rPr>
              <a:t>высшей квалификационной категории </a:t>
            </a: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4400" cap="none" dirty="0" smtClean="0">
                <a:solidFill>
                  <a:srgbClr val="660033"/>
                </a:solidFill>
              </a:rPr>
              <a:t>Артеменко  Светлана Георгиевна</a:t>
            </a:r>
            <a:br>
              <a:rPr lang="ru-RU" sz="4400" cap="none" dirty="0" smtClean="0">
                <a:solidFill>
                  <a:srgbClr val="660033"/>
                </a:solidFill>
              </a:rPr>
            </a:br>
            <a:r>
              <a:rPr lang="ru-RU" sz="4400" cap="none" dirty="0" smtClean="0">
                <a:solidFill>
                  <a:srgbClr val="002060"/>
                </a:solidFill>
              </a:rPr>
              <a:t> </a:t>
            </a:r>
            <a:r>
              <a:rPr lang="ru-RU" sz="2700" cap="none" dirty="0" smtClean="0">
                <a:solidFill>
                  <a:srgbClr val="002060"/>
                </a:solidFill>
              </a:rPr>
              <a:t>2023г.</a:t>
            </a:r>
            <a:endParaRPr lang="ru-RU" sz="2700" cap="none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2" y="620688"/>
            <a:ext cx="8712967" cy="3024335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Использование  массажного мяча</a:t>
            </a:r>
          </a:p>
          <a:p>
            <a:pPr algn="ctr"/>
            <a:r>
              <a:rPr lang="ru-RU" sz="4400" b="1" dirty="0" smtClean="0">
                <a:ln w="12700"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 </a:t>
            </a:r>
            <a:r>
              <a:rPr lang="ru-RU" sz="4400" b="1" dirty="0" err="1" smtClean="0">
                <a:ln w="12700"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Су-Джок</a:t>
            </a:r>
            <a:r>
              <a:rPr lang="ru-RU" sz="4400" b="1" dirty="0" smtClean="0">
                <a:ln w="12700">
                  <a:solidFill>
                    <a:srgbClr val="7030A0"/>
                  </a:solidFill>
                </a:ln>
                <a:solidFill>
                  <a:srgbClr val="002060"/>
                </a:solidFill>
              </a:rPr>
              <a:t> в процессе коррекционно-оздоровительной работы с детьми с ОВЗ</a:t>
            </a:r>
            <a:endParaRPr lang="ru-RU" sz="4400" b="1" dirty="0">
              <a:ln w="12700">
                <a:solidFill>
                  <a:srgbClr val="7030A0"/>
                </a:solidFill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Использование массажного мяча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Су-Джок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3200" b="1" dirty="0" smtClean="0"/>
              <a:t>активизации </a:t>
            </a:r>
            <a:r>
              <a:rPr lang="ru-RU" sz="3200" b="1" dirty="0"/>
              <a:t>речевых возможностей старших </a:t>
            </a:r>
            <a:r>
              <a:rPr lang="ru-RU" sz="3200" b="1" dirty="0" smtClean="0"/>
              <a:t>дошкольников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79512" y="2636912"/>
            <a:ext cx="8784976" cy="3803511"/>
          </a:xfrm>
          <a:prstGeom prst="horizontalScroll">
            <a:avLst/>
          </a:prstGeom>
          <a:solidFill>
            <a:srgbClr val="FCD4FB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/>
              <a:t>Физиологи утверждают, что предметом особого внимания для детей с задержкой речевого развития служит </a:t>
            </a:r>
            <a:r>
              <a:rPr lang="ru-RU" sz="30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работа над осанка </a:t>
            </a:r>
            <a:r>
              <a:rPr lang="ru-RU" sz="3000" b="1" dirty="0" smtClean="0"/>
              <a:t>и  рекомендуют автоматизацию  движений   проводить </a:t>
            </a:r>
            <a:r>
              <a:rPr lang="ru-RU" sz="3000" b="1" i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</a:rPr>
              <a:t>с речевым сопровождением</a:t>
            </a:r>
            <a:endParaRPr lang="ru-RU" sz="30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</a:endParaRPr>
          </a:p>
          <a:p>
            <a:pPr algn="ctr"/>
            <a:endParaRPr lang="ru-RU" sz="3000" b="1" dirty="0" smtClean="0"/>
          </a:p>
        </p:txBody>
      </p:sp>
      <p:sp>
        <p:nvSpPr>
          <p:cNvPr id="7" name="Стрелка вниз 6"/>
          <p:cNvSpPr/>
          <p:nvPr/>
        </p:nvSpPr>
        <p:spPr>
          <a:xfrm>
            <a:off x="4427984" y="1986932"/>
            <a:ext cx="484632" cy="978408"/>
          </a:xfrm>
          <a:prstGeom prst="downArrow">
            <a:avLst/>
          </a:prstGeom>
          <a:solidFill>
            <a:srgbClr val="F6F13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 smtClean="0"/>
              <a:t>Нарушения речи многообразны. </a:t>
            </a:r>
            <a:br>
              <a:rPr lang="ru-RU" sz="4000" b="1" dirty="0" smtClean="0"/>
            </a:br>
            <a:r>
              <a:rPr lang="ru-RU" sz="4000" b="1" dirty="0" smtClean="0"/>
              <a:t>Особое </a:t>
            </a:r>
            <a:r>
              <a:rPr lang="ru-RU" sz="4000" b="1" dirty="0"/>
              <a:t>место занимают нарушения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темпа </a:t>
            </a:r>
            <a:r>
              <a:rPr lang="ru-RU" sz="4000" b="1" dirty="0"/>
              <a:t>и плавности </a:t>
            </a:r>
            <a:r>
              <a:rPr lang="ru-RU" sz="4000" b="1" dirty="0" smtClean="0"/>
              <a:t>речи: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1916832"/>
          <a:ext cx="8640960" cy="477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5661248"/>
            <a:ext cx="8640960" cy="478800"/>
          </a:xfrm>
          <a:prstGeom prst="rect">
            <a:avLst/>
          </a:prstGeom>
          <a:solidFill>
            <a:srgbClr val="91F789">
              <a:alpha val="90000"/>
            </a:srgbClr>
          </a:solidFill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Группа 7"/>
          <p:cNvGrpSpPr/>
          <p:nvPr/>
        </p:nvGrpSpPr>
        <p:grpSpPr>
          <a:xfrm>
            <a:off x="755576" y="5733256"/>
            <a:ext cx="8227468" cy="864096"/>
            <a:chOff x="413491" y="288036"/>
            <a:chExt cx="8227468" cy="864096"/>
          </a:xfrm>
          <a:solidFill>
            <a:srgbClr val="FFFF89"/>
          </a:solidFill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13491" y="288036"/>
              <a:ext cx="8227468" cy="864096"/>
            </a:xfrm>
            <a:prstGeom prst="roundRect">
              <a:avLst/>
            </a:prstGeom>
            <a:grpFill/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464043" y="576068"/>
              <a:ext cx="8126364" cy="50405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25" tIns="0" rIns="228625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низкая </a:t>
              </a:r>
              <a:r>
                <a:rPr lang="ru-RU" sz="2800" b="1" kern="12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обучаемость</a:t>
              </a:r>
              <a:r>
                <a:rPr lang="ru-RU" sz="2800" b="1" kern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;</a:t>
              </a:r>
              <a:endParaRPr lang="ru-RU" sz="28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Заголовок 4"/>
          <p:cNvSpPr txBox="1">
            <a:spLocks/>
          </p:cNvSpPr>
          <p:nvPr/>
        </p:nvSpPr>
        <p:spPr>
          <a:xfrm>
            <a:off x="467544" y="26064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19944" y="41304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251520" y="1700808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03648" y="260648"/>
            <a:ext cx="7345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Поиск новых технологий и методов</a:t>
            </a:r>
          </a:p>
          <a:p>
            <a:r>
              <a:rPr lang="ru-RU" sz="3600" b="1" dirty="0" smtClean="0"/>
              <a:t> взаимодействия с дошкольниками</a:t>
            </a:r>
            <a:endParaRPr lang="ru-RU" sz="3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136815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>
                <a:latin typeface="+mn-lt"/>
              </a:rPr>
              <a:t>Рекомендации к   использованию </a:t>
            </a:r>
            <a:br>
              <a:rPr lang="ru-RU" sz="4000" b="1" dirty="0" smtClean="0">
                <a:latin typeface="+mn-lt"/>
              </a:rPr>
            </a:br>
            <a:r>
              <a:rPr lang="ru-RU" sz="4000" b="1" dirty="0" smtClean="0">
                <a:latin typeface="+mn-lt"/>
              </a:rPr>
              <a:t>массажного мяча </a:t>
            </a:r>
            <a:r>
              <a:rPr lang="ru-RU" sz="4000" b="1" dirty="0" err="1" smtClean="0">
                <a:latin typeface="+mn-lt"/>
              </a:rPr>
              <a:t>Су-Джок</a:t>
            </a:r>
            <a:r>
              <a:rPr lang="ru-RU" sz="4000" b="1" dirty="0" smtClean="0">
                <a:latin typeface="+mn-lt"/>
              </a:rPr>
              <a:t>: </a:t>
            </a:r>
            <a:r>
              <a:rPr lang="ru-RU" sz="3300" b="1" dirty="0" smtClean="0"/>
              <a:t/>
            </a:r>
            <a:br>
              <a:rPr lang="ru-RU" sz="33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62068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179512" y="1196752"/>
          <a:ext cx="864096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0"/>
            <a:ext cx="26885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/>
              <a:t>«ЕЖИК»</a:t>
            </a:r>
            <a:endParaRPr lang="ru-RU" sz="5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051720" y="948690"/>
            <a:ext cx="64807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b="1" dirty="0" smtClean="0">
                <a:latin typeface="Arial" pitchFamily="34" charset="0"/>
                <a:cs typeface="Arial" pitchFamily="34" charset="0"/>
              </a:rPr>
              <a:t>Ходит ежик без дорожек, </a:t>
            </a:r>
          </a:p>
          <a:p>
            <a:r>
              <a:rPr lang="ru-RU" sz="4200" b="1" dirty="0" smtClean="0">
                <a:latin typeface="Arial" pitchFamily="34" charset="0"/>
                <a:cs typeface="Arial" pitchFamily="34" charset="0"/>
              </a:rPr>
              <a:t>По лесу, по лесу.</a:t>
            </a:r>
          </a:p>
          <a:p>
            <a:r>
              <a:rPr lang="ru-RU" sz="4200" b="1" dirty="0" smtClean="0">
                <a:latin typeface="Arial" pitchFamily="34" charset="0"/>
                <a:cs typeface="Arial" pitchFamily="34" charset="0"/>
              </a:rPr>
              <a:t>И колючками  своими</a:t>
            </a:r>
          </a:p>
          <a:p>
            <a:r>
              <a:rPr lang="ru-RU" sz="4200" b="1" dirty="0" smtClean="0">
                <a:latin typeface="Arial" pitchFamily="34" charset="0"/>
                <a:cs typeface="Arial" pitchFamily="34" charset="0"/>
              </a:rPr>
              <a:t>Колется, колется.</a:t>
            </a:r>
          </a:p>
          <a:p>
            <a:r>
              <a:rPr lang="ru-RU" sz="4200" b="1" dirty="0" smtClean="0">
                <a:latin typeface="Arial" pitchFamily="34" charset="0"/>
                <a:cs typeface="Arial" pitchFamily="34" charset="0"/>
              </a:rPr>
              <a:t>Я ежику – ежу,</a:t>
            </a:r>
          </a:p>
          <a:p>
            <a:r>
              <a:rPr lang="ru-RU" sz="4200" b="1" dirty="0" smtClean="0">
                <a:latin typeface="Arial" pitchFamily="34" charset="0"/>
                <a:cs typeface="Arial" pitchFamily="34" charset="0"/>
              </a:rPr>
              <a:t>Ту тропинку покажу,</a:t>
            </a:r>
          </a:p>
          <a:p>
            <a:r>
              <a:rPr lang="ru-RU" sz="4200" b="1" dirty="0" smtClean="0">
                <a:latin typeface="Arial" pitchFamily="34" charset="0"/>
                <a:cs typeface="Arial" pitchFamily="34" charset="0"/>
              </a:rPr>
              <a:t>Где катают мышки</a:t>
            </a:r>
          </a:p>
          <a:p>
            <a:r>
              <a:rPr lang="ru-RU" sz="4200" b="1" dirty="0" smtClean="0">
                <a:latin typeface="Arial" pitchFamily="34" charset="0"/>
                <a:cs typeface="Arial" pitchFamily="34" charset="0"/>
              </a:rPr>
              <a:t>Маленькие шишки.</a:t>
            </a:r>
            <a:endParaRPr lang="ru-RU" sz="4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260648"/>
            <a:ext cx="53617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/>
              <a:t>«ВЕСЕЛЫЙ СЧЕТ»</a:t>
            </a:r>
            <a:endParaRPr lang="ru-RU" sz="54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47105" y="1556792"/>
            <a:ext cx="883863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«Ежик» в руки нужно взять, </a:t>
            </a:r>
          </a:p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Чтоб иголки посчитать.</a:t>
            </a:r>
          </a:p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Раз, два, три, четыре, пять!</a:t>
            </a:r>
          </a:p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Начинаем счет опять.</a:t>
            </a:r>
          </a:p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Раз, два, три, четыре, пять!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47664" y="188640"/>
            <a:ext cx="61700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/>
              <a:t>«ВЕСЕЛЫЙ МЯЧИК»</a:t>
            </a:r>
            <a:endParaRPr lang="ru-RU" sz="5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556792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Я мячом круги катаю, 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Взад-вперед его гоняю.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Им поглажу я ладошку.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Будто я сметаю крошку,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 сожму его немножко,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Как сжимает лапу кошка,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Каждым пальцем мяч прижму,</a:t>
            </a:r>
          </a:p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 И другой рукой начну.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188640"/>
            <a:ext cx="4855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/>
              <a:t>«МЕДВЕДИЦА»</a:t>
            </a:r>
            <a:endParaRPr lang="ru-RU" sz="5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1556792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Шла медведица спросонок,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А за нею медвежонок.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А потом пришли детишки,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Принесли в портфелях книжки.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Стали книжки открывать, </a:t>
            </a:r>
          </a:p>
          <a:p>
            <a:r>
              <a:rPr lang="ru-RU" sz="4400" b="1" dirty="0" smtClean="0">
                <a:latin typeface="Arial" pitchFamily="34" charset="0"/>
                <a:cs typeface="Arial" pitchFamily="34" charset="0"/>
              </a:rPr>
              <a:t>Сказки  и стихи читать.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144" y="341040"/>
            <a:ext cx="4855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/>
              <a:t>«МЕДВЕДИЦА»</a:t>
            </a:r>
            <a:endParaRPr lang="ru-RU" sz="5400" b="1" i="1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260648"/>
            <a:ext cx="40286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/>
              <a:t>«ЧЕРЕПАХА»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916832"/>
            <a:ext cx="724897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/>
              <a:t>Шла большая черепаха</a:t>
            </a:r>
          </a:p>
          <a:p>
            <a:r>
              <a:rPr lang="ru-RU" sz="5400" b="1" dirty="0" smtClean="0"/>
              <a:t> и кусала всех от страха</a:t>
            </a:r>
          </a:p>
          <a:p>
            <a:r>
              <a:rPr lang="ru-RU" sz="5400" b="1" dirty="0" err="1" smtClean="0"/>
              <a:t>Кусь</a:t>
            </a:r>
            <a:r>
              <a:rPr lang="ru-RU" sz="5400" b="1" dirty="0" smtClean="0"/>
              <a:t>, </a:t>
            </a:r>
            <a:r>
              <a:rPr lang="ru-RU" sz="5400" b="1" dirty="0" err="1" smtClean="0"/>
              <a:t>кусь</a:t>
            </a:r>
            <a:r>
              <a:rPr lang="ru-RU" sz="5400" b="1" dirty="0" smtClean="0"/>
              <a:t>, </a:t>
            </a:r>
            <a:r>
              <a:rPr lang="ru-RU" sz="5400" b="1" dirty="0" err="1" smtClean="0"/>
              <a:t>кусь</a:t>
            </a:r>
            <a:r>
              <a:rPr lang="ru-RU" sz="5400" b="1" dirty="0" smtClean="0"/>
              <a:t>, </a:t>
            </a:r>
            <a:r>
              <a:rPr lang="ru-RU" sz="5400" b="1" dirty="0" err="1" smtClean="0"/>
              <a:t>кусь</a:t>
            </a:r>
            <a:r>
              <a:rPr lang="ru-RU" sz="5400" b="1" dirty="0" smtClean="0"/>
              <a:t>,</a:t>
            </a:r>
          </a:p>
          <a:p>
            <a:r>
              <a:rPr lang="ru-RU" sz="5400" b="1" dirty="0" smtClean="0"/>
              <a:t>Никого я не боюсь.</a:t>
            </a:r>
            <a:endParaRPr lang="ru-RU" sz="5400" b="1" dirty="0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8300" y="188640"/>
            <a:ext cx="70747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/>
              <a:t>«</a:t>
            </a:r>
            <a:r>
              <a:rPr lang="ru-RU" sz="5400" b="1" dirty="0" smtClean="0"/>
              <a:t>МАЛЬЧИК-ПАЛЬЧИК»</a:t>
            </a:r>
          </a:p>
          <a:p>
            <a:pPr algn="ctr"/>
            <a:r>
              <a:rPr lang="ru-RU" sz="5400" b="1" dirty="0" smtClean="0"/>
              <a:t>(для кольца)</a:t>
            </a:r>
            <a:endParaRPr lang="ru-RU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492896"/>
            <a:ext cx="828092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500" b="1" dirty="0" smtClean="0"/>
              <a:t>- Мальчик-пальчик, где ты был?</a:t>
            </a:r>
          </a:p>
          <a:p>
            <a:r>
              <a:rPr lang="ru-RU" sz="4500" b="1" dirty="0" smtClean="0"/>
              <a:t>- С этим братцем в лес ходил,</a:t>
            </a:r>
          </a:p>
          <a:p>
            <a:r>
              <a:rPr lang="ru-RU" sz="4500" b="1" dirty="0" smtClean="0"/>
              <a:t>- С этим братцем щи варил,</a:t>
            </a:r>
          </a:p>
          <a:p>
            <a:r>
              <a:rPr lang="ru-RU" sz="4500" b="1" dirty="0" smtClean="0"/>
              <a:t>- С этим братцем кушу ел,</a:t>
            </a:r>
          </a:p>
          <a:p>
            <a:r>
              <a:rPr lang="ru-RU" sz="4500" b="1" dirty="0" smtClean="0"/>
              <a:t>- С этим братцем песни пел.</a:t>
            </a:r>
            <a:endParaRPr lang="ru-RU" sz="4500" b="1" dirty="0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Физиологи утверждают,</a:t>
            </a:r>
            <a:br>
              <a:rPr lang="ru-RU" b="1" dirty="0" smtClean="0"/>
            </a:br>
            <a:r>
              <a:rPr lang="ru-RU" b="1" dirty="0" smtClean="0"/>
              <a:t> что неправильная осанка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1556792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179512" y="1772816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11663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Результативность  использования массажного мяча </a:t>
            </a:r>
            <a:r>
              <a:rPr lang="ru-RU" sz="3200" b="1" dirty="0" err="1" smtClean="0"/>
              <a:t>Су-Джок</a:t>
            </a:r>
            <a:r>
              <a:rPr lang="ru-RU" sz="3200" b="1" dirty="0" smtClean="0"/>
              <a:t> в процессе взаимодействия с дошкольниками:</a:t>
            </a:r>
            <a:endParaRPr lang="ru-RU" sz="3200" b="1" dirty="0"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504" y="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98072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260648"/>
            <a:ext cx="9128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Стоит задуматься над своей осанкой и  педагогу…</a:t>
            </a:r>
            <a:endParaRPr lang="ru-RU" sz="3200" b="1" dirty="0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51520" y="188640"/>
            <a:ext cx="8568952" cy="5040560"/>
          </a:xfrm>
          <a:prstGeom prst="horizontalScroll">
            <a:avLst/>
          </a:prstGeom>
          <a:solidFill>
            <a:srgbClr val="FBCDF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7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700" b="1" dirty="0" smtClean="0">
                <a:solidFill>
                  <a:schemeClr val="tx1"/>
                </a:solidFill>
              </a:rPr>
              <a:t>БУДЬТЕ  ЗДОРОВЫ!</a:t>
            </a:r>
          </a:p>
          <a:p>
            <a:pPr algn="ctr"/>
            <a:r>
              <a:rPr lang="ru-RU" sz="3700" b="1" dirty="0" smtClean="0">
                <a:solidFill>
                  <a:schemeClr val="tx1"/>
                </a:solidFill>
              </a:rPr>
              <a:t>Помните: здоровье  - главное богатство человека, которое невозможно купить, но о нем можно заботиться, его можно укреплять и сохранять.</a:t>
            </a:r>
          </a:p>
          <a:p>
            <a:pPr algn="ctr"/>
            <a:r>
              <a:rPr lang="ru-RU" sz="37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5301208"/>
            <a:ext cx="8424936" cy="830997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4800" b="1" i="1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БЛАГОДАРЮ ЗА ВНИМАНИЕ!  </a:t>
            </a:r>
            <a:endParaRPr lang="ru-RU" sz="4800" b="1" i="1" dirty="0">
              <a:ln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2006-2023г </a:t>
            </a:r>
            <a:r>
              <a:rPr lang="ru-RU" sz="2800" b="1" dirty="0" smtClean="0"/>
              <a:t>– </a:t>
            </a:r>
            <a:br>
              <a:rPr lang="ru-RU" sz="2800" b="1" dirty="0" smtClean="0"/>
            </a:br>
            <a:r>
              <a:rPr lang="ru-RU" sz="2800" b="1" dirty="0" smtClean="0"/>
              <a:t>группа здоровья «Крепыш»:</a:t>
            </a:r>
            <a:br>
              <a:rPr lang="ru-RU" sz="2800" b="1" dirty="0" smtClean="0"/>
            </a:br>
            <a:r>
              <a:rPr lang="ru-RU" sz="2800" b="1" dirty="0" smtClean="0"/>
              <a:t> физические упражнения – фундамент здоровья</a:t>
            </a:r>
            <a:endParaRPr lang="ru-RU" sz="2800" b="1" dirty="0"/>
          </a:p>
        </p:txBody>
      </p:sp>
      <p:pic>
        <p:nvPicPr>
          <p:cNvPr id="1026" name="Picture 2" descr="G:\фото на конкурс\занятие с детьм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429000"/>
            <a:ext cx="4644008" cy="328850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</p:pic>
      <p:pic>
        <p:nvPicPr>
          <p:cNvPr id="6" name="Picture 3" descr="H:\Педагог года\P317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56792"/>
            <a:ext cx="3960440" cy="2808312"/>
          </a:xfrm>
          <a:prstGeom prst="rect">
            <a:avLst/>
          </a:prstGeom>
          <a:noFill/>
          <a:ln w="44450">
            <a:solidFill>
              <a:srgbClr val="00206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67544" y="465313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Выполнение упражнений на укрепление мышечного корсета позвоночника</a:t>
            </a:r>
            <a:endParaRPr lang="ru-RU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1560" y="476672"/>
            <a:ext cx="3096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Выполнение упражнений на укрепление мышц брюшного пресса</a:t>
            </a:r>
            <a:endParaRPr lang="ru-RU" sz="2800" b="1" dirty="0"/>
          </a:p>
        </p:txBody>
      </p:sp>
      <p:pic>
        <p:nvPicPr>
          <p:cNvPr id="2050" name="Picture 2" descr="G:\25.СТАРШАЯ А КРЕПЫШ\21.JPG"/>
          <p:cNvPicPr>
            <a:picLocks noChangeAspect="1" noChangeArrowheads="1"/>
          </p:cNvPicPr>
          <p:nvPr/>
        </p:nvPicPr>
        <p:blipFill>
          <a:blip r:embed="rId3" cstate="print"/>
          <a:srcRect b="18910"/>
          <a:stretch>
            <a:fillRect/>
          </a:stretch>
        </p:blipFill>
        <p:spPr bwMode="auto">
          <a:xfrm>
            <a:off x="4139952" y="332656"/>
            <a:ext cx="4834128" cy="39604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2051" name="Picture 3" descr="G:\25.СТАРШАЯ А КРЕПЫШ\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852936"/>
            <a:ext cx="5508104" cy="38164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16016" y="764704"/>
            <a:ext cx="36246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Выполнение заданий на коррекцию</a:t>
            </a:r>
          </a:p>
          <a:p>
            <a:pPr algn="ctr"/>
            <a:r>
              <a:rPr lang="ru-RU" sz="2800" b="1" dirty="0" smtClean="0"/>
              <a:t> и профилактику плоскостопия</a:t>
            </a:r>
            <a:endParaRPr lang="ru-RU" sz="2800" b="1" dirty="0"/>
          </a:p>
        </p:txBody>
      </p:sp>
      <p:pic>
        <p:nvPicPr>
          <p:cNvPr id="3074" name="Picture 2" descr="G:\25.СТАРШАЯ А КРЕПЫШ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221088"/>
            <a:ext cx="3951017" cy="2448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5" name="Picture 3" descr="G:\25.СТАРШАЯ А КРЕПЫШ\53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4211960" cy="33843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6" name="Picture 4" descr="G:\фото на конкурс\занятие с детьми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32656"/>
            <a:ext cx="3391933" cy="36174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6" name="Picture 2" descr="C:\Users\Imango\РАБОЧИЙ СТОЛ\Desktop\фото и докуименты для брощюры\P10508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032448" cy="2952328"/>
          </a:xfrm>
          <a:prstGeom prst="rect">
            <a:avLst/>
          </a:prstGeom>
          <a:noFill/>
          <a:ln w="57150">
            <a:solidFill>
              <a:srgbClr val="002060"/>
            </a:solidFill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340768"/>
            <a:ext cx="4111711" cy="525658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1520" y="18864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Использование массажного мяча  </a:t>
            </a:r>
          </a:p>
          <a:p>
            <a:pPr algn="ctr"/>
            <a:r>
              <a:rPr lang="ru-RU" sz="3200" b="1" dirty="0" smtClean="0"/>
              <a:t> для коррекции и профилактики плоскостопия</a:t>
            </a:r>
            <a:endParaRPr lang="ru-RU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236227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88640"/>
            <a:ext cx="4752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Использование массажного мяча </a:t>
            </a:r>
            <a:r>
              <a:rPr lang="ru-RU" sz="2800" b="1" dirty="0" err="1" smtClean="0"/>
              <a:t>Су-Джок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для коррекции и профилактики плоскостопия: </a:t>
            </a:r>
            <a:r>
              <a:rPr lang="ru-RU" sz="2800" b="1" i="1" dirty="0" smtClean="0"/>
              <a:t>прокатывание мяча</a:t>
            </a:r>
            <a:endParaRPr lang="ru-RU" sz="2800" b="1" i="1" dirty="0"/>
          </a:p>
        </p:txBody>
      </p:sp>
      <p:pic>
        <p:nvPicPr>
          <p:cNvPr id="4098" name="Picture 2" descr="G:\25.СТАРШАЯ А КРЕПЫШ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5184576" cy="388843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2696159" cy="2032800"/>
          </a:xfrm>
          <a:prstGeom prst="flowChartAlternateProcess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4099" name="Picture 3" descr="G:\25.СТАРШАЯ А КРЕПЫШ\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20888"/>
            <a:ext cx="3168352" cy="43042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404664"/>
            <a:ext cx="5328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Использование массажного мяча </a:t>
            </a:r>
            <a:r>
              <a:rPr lang="ru-RU" sz="3000" b="1" dirty="0" err="1" smtClean="0"/>
              <a:t>Су-Джок</a:t>
            </a:r>
            <a:r>
              <a:rPr lang="ru-RU" sz="3000" b="1" dirty="0" smtClean="0"/>
              <a:t>  для коррекции и профилактики плоскостопия: </a:t>
            </a:r>
            <a:r>
              <a:rPr lang="ru-RU" sz="3000" b="1" i="1" dirty="0" smtClean="0"/>
              <a:t>захват мяча</a:t>
            </a:r>
            <a:endParaRPr lang="ru-RU" sz="3000" b="1" i="1" dirty="0"/>
          </a:p>
        </p:txBody>
      </p:sp>
      <p:pic>
        <p:nvPicPr>
          <p:cNvPr id="5122" name="Picture 2" descr="G:\25.СТАРШАЯ А КРЕПЫШ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5"/>
            <a:ext cx="3096344" cy="412845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123" name="Picture 3" descr="G:\25.СТАРШАЯ А КРЕПЫШ\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4664"/>
            <a:ext cx="3096344" cy="30353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5124" name="Picture 4" descr="G:\25.СТАРШАЯ А КРЕПЫШ\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645024"/>
            <a:ext cx="4263994" cy="29906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data.whicdn.com/images/65759650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32656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/>
              <a:t>Использование массажного мяча</a:t>
            </a:r>
          </a:p>
          <a:p>
            <a:pPr algn="ctr"/>
            <a:r>
              <a:rPr lang="ru-RU" sz="3000" b="1" dirty="0" smtClean="0"/>
              <a:t>  </a:t>
            </a:r>
            <a:r>
              <a:rPr lang="ru-RU" sz="3000" b="1" dirty="0" err="1" smtClean="0"/>
              <a:t>Су-Джок</a:t>
            </a:r>
            <a:r>
              <a:rPr lang="ru-RU" sz="3000" b="1" dirty="0" smtClean="0"/>
              <a:t> для  активизации работы внутренних органов  и систем организма</a:t>
            </a:r>
            <a:endParaRPr lang="ru-RU" sz="3000" b="1" dirty="0"/>
          </a:p>
        </p:txBody>
      </p:sp>
      <p:pic>
        <p:nvPicPr>
          <p:cNvPr id="6147" name="Picture 3" descr="G:\25.СТАРШАЯ А КРЕПЫШ\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573016"/>
            <a:ext cx="4032448" cy="302433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6148" name="Picture 4" descr="G:\25.СТАРШАЯ А КРЕПЫШ\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4608512" cy="345638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726</Words>
  <Application>Microsoft Office PowerPoint</Application>
  <PresentationFormat>Экран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презентацию подготовила  старший воспитатель высшей квалификационной категории  Артеменко  Светлана Георгиевна  2023г.</vt:lpstr>
      <vt:lpstr>Физиологи утверждают,  что неправильная осанка</vt:lpstr>
      <vt:lpstr>2006-2023г –  группа здоровья «Крепыш»:  физические упражнения – фундамент здоровья</vt:lpstr>
      <vt:lpstr>Слайд 4</vt:lpstr>
      <vt:lpstr>      </vt:lpstr>
      <vt:lpstr>      </vt:lpstr>
      <vt:lpstr>      </vt:lpstr>
      <vt:lpstr>      </vt:lpstr>
      <vt:lpstr>      </vt:lpstr>
      <vt:lpstr>Слайд 10</vt:lpstr>
      <vt:lpstr>    Нарушения речи многообразны.  Особое место занимают нарушения  темпа и плавности речи:   </vt:lpstr>
      <vt:lpstr>      </vt:lpstr>
      <vt:lpstr> Рекомендации к   использованию  массажного мяча Су-Джок: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  <vt:lpstr>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2019-03-26T18:49:19Z</dcterms:created>
  <dcterms:modified xsi:type="dcterms:W3CDTF">2023-11-18T18:57:40Z</dcterms:modified>
</cp:coreProperties>
</file>