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9C1C5-C08C-4D0E-9007-838DB639040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B2044A-5AC0-4423-A5A7-B3198855380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повышение познавательной активности</a:t>
          </a:r>
        </a:p>
      </dgm:t>
    </dgm:pt>
    <dgm:pt modelId="{4483B8BF-D832-4339-B83A-045DA16F9624}" type="parTrans" cxnId="{A6BC362E-2EEB-40F9-A6DF-C91262FB0D67}">
      <dgm:prSet/>
      <dgm:spPr/>
      <dgm:t>
        <a:bodyPr/>
        <a:lstStyle/>
        <a:p>
          <a:endParaRPr lang="ru-RU"/>
        </a:p>
      </dgm:t>
    </dgm:pt>
    <dgm:pt modelId="{31716A49-6951-4480-8E21-5C4101E9461B}" type="sibTrans" cxnId="{A6BC362E-2EEB-40F9-A6DF-C91262FB0D67}">
      <dgm:prSet/>
      <dgm:spPr/>
      <dgm:t>
        <a:bodyPr/>
        <a:lstStyle/>
        <a:p>
          <a:endParaRPr lang="ru-RU"/>
        </a:p>
      </dgm:t>
    </dgm:pt>
    <dgm:pt modelId="{2FA94DA3-A9FE-4C53-B4E1-BB549831DAC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развитие творческих способностей</a:t>
          </a:r>
        </a:p>
      </dgm:t>
    </dgm:pt>
    <dgm:pt modelId="{23425CD8-C888-4418-9A6E-D58135647986}" type="parTrans" cxnId="{F98735A7-8B9A-491A-B488-654C0DA985CC}">
      <dgm:prSet/>
      <dgm:spPr/>
      <dgm:t>
        <a:bodyPr/>
        <a:lstStyle/>
        <a:p>
          <a:endParaRPr lang="ru-RU"/>
        </a:p>
      </dgm:t>
    </dgm:pt>
    <dgm:pt modelId="{F19DD625-BEE2-40D0-9E1A-C456B63F1C09}" type="sibTrans" cxnId="{F98735A7-8B9A-491A-B488-654C0DA985CC}">
      <dgm:prSet/>
      <dgm:spPr/>
      <dgm:t>
        <a:bodyPr/>
        <a:lstStyle/>
        <a:p>
          <a:endParaRPr lang="ru-RU"/>
        </a:p>
      </dgm:t>
    </dgm:pt>
    <dgm:pt modelId="{6D6B2D43-8187-4D64-8E18-8B19BF3FFA7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активное вовлечение в образовательный процесс</a:t>
          </a:r>
        </a:p>
      </dgm:t>
    </dgm:pt>
    <dgm:pt modelId="{05211F92-AA7C-42F4-B800-3AFE452CEC7C}" type="parTrans" cxnId="{31D016DD-C768-4FFE-9FC9-A29DDB498977}">
      <dgm:prSet/>
      <dgm:spPr/>
      <dgm:t>
        <a:bodyPr/>
        <a:lstStyle/>
        <a:p>
          <a:endParaRPr lang="ru-RU"/>
        </a:p>
      </dgm:t>
    </dgm:pt>
    <dgm:pt modelId="{B7AFDE5D-84AD-41A5-B4AD-A371474FC63A}" type="sibTrans" cxnId="{31D016DD-C768-4FFE-9FC9-A29DDB498977}">
      <dgm:prSet/>
      <dgm:spPr/>
      <dgm:t>
        <a:bodyPr/>
        <a:lstStyle/>
        <a:p>
          <a:endParaRPr lang="ru-RU"/>
        </a:p>
      </dgm:t>
    </dgm:pt>
    <dgm:pt modelId="{2969F96F-0799-4ACE-9C7B-672D01427C7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стимулирование самостоятельной деятельности на уроке</a:t>
          </a:r>
        </a:p>
      </dgm:t>
    </dgm:pt>
    <dgm:pt modelId="{B651038C-C721-439A-83D6-2A1D5C0F876C}" type="parTrans" cxnId="{31EB6561-94B5-46A9-B8C1-E24D1D71AE6B}">
      <dgm:prSet/>
      <dgm:spPr/>
      <dgm:t>
        <a:bodyPr/>
        <a:lstStyle/>
        <a:p>
          <a:endParaRPr lang="ru-RU"/>
        </a:p>
      </dgm:t>
    </dgm:pt>
    <dgm:pt modelId="{0638C3B7-0F7E-447D-921F-BB627EBCE2FA}" type="sibTrans" cxnId="{31EB6561-94B5-46A9-B8C1-E24D1D71AE6B}">
      <dgm:prSet/>
      <dgm:spPr/>
      <dgm:t>
        <a:bodyPr/>
        <a:lstStyle/>
        <a:p>
          <a:endParaRPr lang="ru-RU"/>
        </a:p>
      </dgm:t>
    </dgm:pt>
    <dgm:pt modelId="{B0484BEA-C655-41D2-A9AE-C379D4CD129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повышение эффективности и качества обучения</a:t>
          </a:r>
        </a:p>
      </dgm:t>
    </dgm:pt>
    <dgm:pt modelId="{2F98DD43-3FFB-470F-80CB-0ABF53C8A73F}" type="parTrans" cxnId="{1906BC87-69AD-451A-879D-F2D5FC951EC1}">
      <dgm:prSet/>
      <dgm:spPr/>
      <dgm:t>
        <a:bodyPr/>
        <a:lstStyle/>
        <a:p>
          <a:endParaRPr lang="ru-RU"/>
        </a:p>
      </dgm:t>
    </dgm:pt>
    <dgm:pt modelId="{C2512FAB-41A3-4C2B-B170-D519E12D16BE}" type="sibTrans" cxnId="{1906BC87-69AD-451A-879D-F2D5FC951EC1}">
      <dgm:prSet/>
      <dgm:spPr/>
      <dgm:t>
        <a:bodyPr/>
        <a:lstStyle/>
        <a:p>
          <a:endParaRPr lang="ru-RU"/>
        </a:p>
      </dgm:t>
    </dgm:pt>
    <dgm:pt modelId="{92D2ACB7-A065-46C7-854F-73296507635C}" type="pres">
      <dgm:prSet presAssocID="{F249C1C5-C08C-4D0E-9007-838DB6390400}" presName="Name0" presStyleCnt="0">
        <dgm:presLayoutVars>
          <dgm:dir/>
          <dgm:resizeHandles val="exact"/>
        </dgm:presLayoutVars>
      </dgm:prSet>
      <dgm:spPr/>
    </dgm:pt>
    <dgm:pt modelId="{44C1B642-4EB5-47F1-B91D-D3C635FBEF5A}" type="pres">
      <dgm:prSet presAssocID="{F249C1C5-C08C-4D0E-9007-838DB6390400}" presName="cycle" presStyleCnt="0"/>
      <dgm:spPr/>
    </dgm:pt>
    <dgm:pt modelId="{4DBC5CD7-9E4B-4932-B8A9-10E790038F94}" type="pres">
      <dgm:prSet presAssocID="{0BB2044A-5AC0-4423-A5A7-B31988553801}" presName="nodeFirstNode" presStyleLbl="node1" presStyleIdx="0" presStyleCnt="5">
        <dgm:presLayoutVars>
          <dgm:bulletEnabled val="1"/>
        </dgm:presLayoutVars>
      </dgm:prSet>
      <dgm:spPr/>
    </dgm:pt>
    <dgm:pt modelId="{BB9C3BFD-58BE-461F-BE70-3D3D6B6ABF16}" type="pres">
      <dgm:prSet presAssocID="{31716A49-6951-4480-8E21-5C4101E9461B}" presName="sibTransFirstNode" presStyleLbl="bgShp" presStyleIdx="0" presStyleCnt="1"/>
      <dgm:spPr/>
    </dgm:pt>
    <dgm:pt modelId="{9D87FCB0-F43D-4C3F-B32D-9E305E651061}" type="pres">
      <dgm:prSet presAssocID="{2FA94DA3-A9FE-4C53-B4E1-BB549831DAC0}" presName="nodeFollowingNodes" presStyleLbl="node1" presStyleIdx="1" presStyleCnt="5">
        <dgm:presLayoutVars>
          <dgm:bulletEnabled val="1"/>
        </dgm:presLayoutVars>
      </dgm:prSet>
      <dgm:spPr/>
    </dgm:pt>
    <dgm:pt modelId="{78B89478-D3EE-45E3-898A-21B98C82CA31}" type="pres">
      <dgm:prSet presAssocID="{6D6B2D43-8187-4D64-8E18-8B19BF3FFA70}" presName="nodeFollowingNodes" presStyleLbl="node1" presStyleIdx="2" presStyleCnt="5">
        <dgm:presLayoutVars>
          <dgm:bulletEnabled val="1"/>
        </dgm:presLayoutVars>
      </dgm:prSet>
      <dgm:spPr/>
    </dgm:pt>
    <dgm:pt modelId="{8B67E5BD-076F-4E7E-B16A-8F41D3EBB312}" type="pres">
      <dgm:prSet presAssocID="{2969F96F-0799-4ACE-9C7B-672D01427C77}" presName="nodeFollowingNodes" presStyleLbl="node1" presStyleIdx="3" presStyleCnt="5">
        <dgm:presLayoutVars>
          <dgm:bulletEnabled val="1"/>
        </dgm:presLayoutVars>
      </dgm:prSet>
      <dgm:spPr/>
    </dgm:pt>
    <dgm:pt modelId="{50C554DC-623C-42F9-91CA-728DBC8B4A72}" type="pres">
      <dgm:prSet presAssocID="{B0484BEA-C655-41D2-A9AE-C379D4CD1295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2B256114-902B-46BE-968C-08931A14447A}" type="presOf" srcId="{6D6B2D43-8187-4D64-8E18-8B19BF3FFA70}" destId="{78B89478-D3EE-45E3-898A-21B98C82CA31}" srcOrd="0" destOrd="0" presId="urn:microsoft.com/office/officeart/2005/8/layout/cycle3"/>
    <dgm:cxn modelId="{1A47452A-AC07-4AC7-AFD8-60B5D5AE217A}" type="presOf" srcId="{0BB2044A-5AC0-4423-A5A7-B31988553801}" destId="{4DBC5CD7-9E4B-4932-B8A9-10E790038F94}" srcOrd="0" destOrd="0" presId="urn:microsoft.com/office/officeart/2005/8/layout/cycle3"/>
    <dgm:cxn modelId="{A6BC362E-2EEB-40F9-A6DF-C91262FB0D67}" srcId="{F249C1C5-C08C-4D0E-9007-838DB6390400}" destId="{0BB2044A-5AC0-4423-A5A7-B31988553801}" srcOrd="0" destOrd="0" parTransId="{4483B8BF-D832-4339-B83A-045DA16F9624}" sibTransId="{31716A49-6951-4480-8E21-5C4101E9461B}"/>
    <dgm:cxn modelId="{31EB6561-94B5-46A9-B8C1-E24D1D71AE6B}" srcId="{F249C1C5-C08C-4D0E-9007-838DB6390400}" destId="{2969F96F-0799-4ACE-9C7B-672D01427C77}" srcOrd="3" destOrd="0" parTransId="{B651038C-C721-439A-83D6-2A1D5C0F876C}" sibTransId="{0638C3B7-0F7E-447D-921F-BB627EBCE2FA}"/>
    <dgm:cxn modelId="{CFB8096B-2B8C-4F49-BD24-E5B42C3FFB59}" type="presOf" srcId="{31716A49-6951-4480-8E21-5C4101E9461B}" destId="{BB9C3BFD-58BE-461F-BE70-3D3D6B6ABF16}" srcOrd="0" destOrd="0" presId="urn:microsoft.com/office/officeart/2005/8/layout/cycle3"/>
    <dgm:cxn modelId="{C3252653-3A70-4D46-B278-B6F4F05FBB3B}" type="presOf" srcId="{2FA94DA3-A9FE-4C53-B4E1-BB549831DAC0}" destId="{9D87FCB0-F43D-4C3F-B32D-9E305E651061}" srcOrd="0" destOrd="0" presId="urn:microsoft.com/office/officeart/2005/8/layout/cycle3"/>
    <dgm:cxn modelId="{1E6A137F-DECC-41E7-B078-B7243438E8F3}" type="presOf" srcId="{F249C1C5-C08C-4D0E-9007-838DB6390400}" destId="{92D2ACB7-A065-46C7-854F-73296507635C}" srcOrd="0" destOrd="0" presId="urn:microsoft.com/office/officeart/2005/8/layout/cycle3"/>
    <dgm:cxn modelId="{1906BC87-69AD-451A-879D-F2D5FC951EC1}" srcId="{F249C1C5-C08C-4D0E-9007-838DB6390400}" destId="{B0484BEA-C655-41D2-A9AE-C379D4CD1295}" srcOrd="4" destOrd="0" parTransId="{2F98DD43-3FFB-470F-80CB-0ABF53C8A73F}" sibTransId="{C2512FAB-41A3-4C2B-B170-D519E12D16BE}"/>
    <dgm:cxn modelId="{F98735A7-8B9A-491A-B488-654C0DA985CC}" srcId="{F249C1C5-C08C-4D0E-9007-838DB6390400}" destId="{2FA94DA3-A9FE-4C53-B4E1-BB549831DAC0}" srcOrd="1" destOrd="0" parTransId="{23425CD8-C888-4418-9A6E-D58135647986}" sibTransId="{F19DD625-BEE2-40D0-9E1A-C456B63F1C09}"/>
    <dgm:cxn modelId="{3D3521D2-04CE-4936-AE4E-A33F08AE98F8}" type="presOf" srcId="{2969F96F-0799-4ACE-9C7B-672D01427C77}" destId="{8B67E5BD-076F-4E7E-B16A-8F41D3EBB312}" srcOrd="0" destOrd="0" presId="urn:microsoft.com/office/officeart/2005/8/layout/cycle3"/>
    <dgm:cxn modelId="{31D016DD-C768-4FFE-9FC9-A29DDB498977}" srcId="{F249C1C5-C08C-4D0E-9007-838DB6390400}" destId="{6D6B2D43-8187-4D64-8E18-8B19BF3FFA70}" srcOrd="2" destOrd="0" parTransId="{05211F92-AA7C-42F4-B800-3AFE452CEC7C}" sibTransId="{B7AFDE5D-84AD-41A5-B4AD-A371474FC63A}"/>
    <dgm:cxn modelId="{C6E3FCEB-F5EA-4D37-8DA0-1A35BF624EFF}" type="presOf" srcId="{B0484BEA-C655-41D2-A9AE-C379D4CD1295}" destId="{50C554DC-623C-42F9-91CA-728DBC8B4A72}" srcOrd="0" destOrd="0" presId="urn:microsoft.com/office/officeart/2005/8/layout/cycle3"/>
    <dgm:cxn modelId="{0E44588C-FDC0-46FE-98D0-401794492F32}" type="presParOf" srcId="{92D2ACB7-A065-46C7-854F-73296507635C}" destId="{44C1B642-4EB5-47F1-B91D-D3C635FBEF5A}" srcOrd="0" destOrd="0" presId="urn:microsoft.com/office/officeart/2005/8/layout/cycle3"/>
    <dgm:cxn modelId="{52DD7938-CC9F-4F49-B0DF-3A33BE695768}" type="presParOf" srcId="{44C1B642-4EB5-47F1-B91D-D3C635FBEF5A}" destId="{4DBC5CD7-9E4B-4932-B8A9-10E790038F94}" srcOrd="0" destOrd="0" presId="urn:microsoft.com/office/officeart/2005/8/layout/cycle3"/>
    <dgm:cxn modelId="{35F92273-8FAE-4209-B4A2-055689DB3B2E}" type="presParOf" srcId="{44C1B642-4EB5-47F1-B91D-D3C635FBEF5A}" destId="{BB9C3BFD-58BE-461F-BE70-3D3D6B6ABF16}" srcOrd="1" destOrd="0" presId="urn:microsoft.com/office/officeart/2005/8/layout/cycle3"/>
    <dgm:cxn modelId="{72FC4A63-A4EF-403E-A87B-094F94F5F66D}" type="presParOf" srcId="{44C1B642-4EB5-47F1-B91D-D3C635FBEF5A}" destId="{9D87FCB0-F43D-4C3F-B32D-9E305E651061}" srcOrd="2" destOrd="0" presId="urn:microsoft.com/office/officeart/2005/8/layout/cycle3"/>
    <dgm:cxn modelId="{9CE47117-3790-44AE-92AB-A331E21A42EC}" type="presParOf" srcId="{44C1B642-4EB5-47F1-B91D-D3C635FBEF5A}" destId="{78B89478-D3EE-45E3-898A-21B98C82CA31}" srcOrd="3" destOrd="0" presId="urn:microsoft.com/office/officeart/2005/8/layout/cycle3"/>
    <dgm:cxn modelId="{4BF42F7A-3B73-4AD4-8990-C62916947EEF}" type="presParOf" srcId="{44C1B642-4EB5-47F1-B91D-D3C635FBEF5A}" destId="{8B67E5BD-076F-4E7E-B16A-8F41D3EBB312}" srcOrd="4" destOrd="0" presId="urn:microsoft.com/office/officeart/2005/8/layout/cycle3"/>
    <dgm:cxn modelId="{8640AEE9-828E-4616-9A93-DCCBB3EBAF21}" type="presParOf" srcId="{44C1B642-4EB5-47F1-B91D-D3C635FBEF5A}" destId="{50C554DC-623C-42F9-91CA-728DBC8B4A7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C3BFD-58BE-461F-BE70-3D3D6B6ABF16}">
      <dsp:nvSpPr>
        <dsp:cNvPr id="0" name=""/>
        <dsp:cNvSpPr/>
      </dsp:nvSpPr>
      <dsp:spPr>
        <a:xfrm>
          <a:off x="1640630" y="-35157"/>
          <a:ext cx="5574218" cy="5574218"/>
        </a:xfrm>
        <a:prstGeom prst="circularArrow">
          <a:avLst>
            <a:gd name="adj1" fmla="val 5544"/>
            <a:gd name="adj2" fmla="val 330680"/>
            <a:gd name="adj3" fmla="val 13759233"/>
            <a:gd name="adj4" fmla="val 17396131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C5CD7-9E4B-4932-B8A9-10E790038F94}">
      <dsp:nvSpPr>
        <dsp:cNvPr id="0" name=""/>
        <dsp:cNvSpPr/>
      </dsp:nvSpPr>
      <dsp:spPr>
        <a:xfrm>
          <a:off x="3113254" y="993"/>
          <a:ext cx="2628970" cy="13144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повышение познавательной активности</a:t>
          </a:r>
        </a:p>
      </dsp:txBody>
      <dsp:txXfrm>
        <a:off x="3177422" y="65161"/>
        <a:ext cx="2500634" cy="1186149"/>
      </dsp:txXfrm>
    </dsp:sp>
    <dsp:sp modelId="{9D87FCB0-F43D-4C3F-B32D-9E305E651061}">
      <dsp:nvSpPr>
        <dsp:cNvPr id="0" name=""/>
        <dsp:cNvSpPr/>
      </dsp:nvSpPr>
      <dsp:spPr>
        <a:xfrm>
          <a:off x="5373977" y="1643505"/>
          <a:ext cx="2628970" cy="13144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развитие творческих способностей</a:t>
          </a:r>
        </a:p>
      </dsp:txBody>
      <dsp:txXfrm>
        <a:off x="5438145" y="1707673"/>
        <a:ext cx="2500634" cy="1186149"/>
      </dsp:txXfrm>
    </dsp:sp>
    <dsp:sp modelId="{78B89478-D3EE-45E3-898A-21B98C82CA31}">
      <dsp:nvSpPr>
        <dsp:cNvPr id="0" name=""/>
        <dsp:cNvSpPr/>
      </dsp:nvSpPr>
      <dsp:spPr>
        <a:xfrm>
          <a:off x="4510458" y="4301145"/>
          <a:ext cx="2628970" cy="13144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активное вовлечение в образовательный процесс</a:t>
          </a:r>
        </a:p>
      </dsp:txBody>
      <dsp:txXfrm>
        <a:off x="4574626" y="4365313"/>
        <a:ext cx="2500634" cy="1186149"/>
      </dsp:txXfrm>
    </dsp:sp>
    <dsp:sp modelId="{8B67E5BD-076F-4E7E-B16A-8F41D3EBB312}">
      <dsp:nvSpPr>
        <dsp:cNvPr id="0" name=""/>
        <dsp:cNvSpPr/>
      </dsp:nvSpPr>
      <dsp:spPr>
        <a:xfrm>
          <a:off x="1716050" y="4301145"/>
          <a:ext cx="2628970" cy="13144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стимулирование самостоятельной деятельности на уроке</a:t>
          </a:r>
        </a:p>
      </dsp:txBody>
      <dsp:txXfrm>
        <a:off x="1780218" y="4365313"/>
        <a:ext cx="2500634" cy="1186149"/>
      </dsp:txXfrm>
    </dsp:sp>
    <dsp:sp modelId="{50C554DC-623C-42F9-91CA-728DBC8B4A72}">
      <dsp:nvSpPr>
        <dsp:cNvPr id="0" name=""/>
        <dsp:cNvSpPr/>
      </dsp:nvSpPr>
      <dsp:spPr>
        <a:xfrm>
          <a:off x="852530" y="1643505"/>
          <a:ext cx="2628970" cy="13144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повышение эффективности и качества обучения</a:t>
          </a:r>
        </a:p>
      </dsp:txBody>
      <dsp:txXfrm>
        <a:off x="916698" y="1707673"/>
        <a:ext cx="2500634" cy="1186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8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7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2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7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3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5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69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4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65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8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B8A33-C814-40A9-B384-CD78DF6EFA4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8B95-54A4-42CE-A7CF-87C2ECF25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91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" y="19050"/>
            <a:ext cx="9096375" cy="68199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03648" y="1628800"/>
            <a:ext cx="6840760" cy="34778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работы </a:t>
            </a:r>
          </a:p>
          <a:p>
            <a:pPr algn="ctr"/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обучающимися ОВЗ </a:t>
            </a:r>
          </a:p>
          <a:p>
            <a:pPr algn="ctr"/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практике учителя математики </a:t>
            </a:r>
            <a:b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(Яковлева Т.А.)</a:t>
            </a:r>
          </a:p>
        </p:txBody>
      </p:sp>
    </p:spTree>
    <p:extLst>
      <p:ext uri="{BB962C8B-B14F-4D97-AF65-F5344CB8AC3E}">
        <p14:creationId xmlns:p14="http://schemas.microsoft.com/office/powerpoint/2010/main" val="201220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503" y="1202712"/>
            <a:ext cx="4528498" cy="527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1720" y="-86618"/>
            <a:ext cx="4969822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работы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0" y="836712"/>
            <a:ext cx="4599206" cy="792089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1 обучающая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-1" y="1628801"/>
            <a:ext cx="4716017" cy="864095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2 тренировочная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0" y="2492896"/>
            <a:ext cx="4716016" cy="936104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3 закрепляющая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0" y="3429000"/>
            <a:ext cx="4716016" cy="827148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4 повторительная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0" y="4256148"/>
            <a:ext cx="4558396" cy="792088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5 развивающая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0" y="5105396"/>
            <a:ext cx="4571998" cy="86409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6 творческая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0" y="6034753"/>
            <a:ext cx="4599206" cy="792088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7 контрольная</a:t>
            </a:r>
          </a:p>
        </p:txBody>
      </p:sp>
    </p:spTree>
    <p:extLst>
      <p:ext uri="{BB962C8B-B14F-4D97-AF65-F5344CB8AC3E}">
        <p14:creationId xmlns:p14="http://schemas.microsoft.com/office/powerpoint/2010/main" val="317669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0769"/>
            <a:ext cx="650267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  уроке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2621"/>
            <a:ext cx="3779465" cy="343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23928" cy="343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207" y="10770"/>
            <a:ext cx="4716016" cy="396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818" y="3431184"/>
            <a:ext cx="4794793" cy="339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7-конечная звезда 5"/>
          <p:cNvSpPr/>
          <p:nvPr/>
        </p:nvSpPr>
        <p:spPr>
          <a:xfrm>
            <a:off x="2861810" y="2008490"/>
            <a:ext cx="3845404" cy="2743598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 на  уроке</a:t>
            </a:r>
          </a:p>
        </p:txBody>
      </p:sp>
    </p:spTree>
    <p:extLst>
      <p:ext uri="{BB962C8B-B14F-4D97-AF65-F5344CB8AC3E}">
        <p14:creationId xmlns:p14="http://schemas.microsoft.com/office/powerpoint/2010/main" val="3766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66306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9009" y="0"/>
            <a:ext cx="9034991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обучения детей с ОВЗ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90017090"/>
              </p:ext>
            </p:extLst>
          </p:nvPr>
        </p:nvGraphicFramePr>
        <p:xfrm>
          <a:off x="109009" y="1052736"/>
          <a:ext cx="8855479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2636838"/>
            <a:ext cx="2016224" cy="259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621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64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</cp:lastModifiedBy>
  <cp:revision>7</cp:revision>
  <dcterms:created xsi:type="dcterms:W3CDTF">2021-01-28T12:04:18Z</dcterms:created>
  <dcterms:modified xsi:type="dcterms:W3CDTF">2021-01-28T13:15:16Z</dcterms:modified>
</cp:coreProperties>
</file>