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6" r:id="rId6"/>
    <p:sldId id="269" r:id="rId7"/>
    <p:sldId id="267" r:id="rId8"/>
    <p:sldId id="270" r:id="rId9"/>
    <p:sldId id="260" r:id="rId10"/>
    <p:sldId id="261" r:id="rId11"/>
    <p:sldId id="265" r:id="rId12"/>
    <p:sldId id="262" r:id="rId13"/>
    <p:sldId id="263" r:id="rId14"/>
    <p:sldId id="264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Текстильные волокна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8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Руно – это шерстяной покров, получаемый в виде целого пласта при стрижке овцы.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06" y="869018"/>
            <a:ext cx="5114987" cy="320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498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Шерстяные ткани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196" r="103" b="6185"/>
          <a:stretch/>
        </p:blipFill>
        <p:spPr bwMode="auto">
          <a:xfrm>
            <a:off x="539552" y="404664"/>
            <a:ext cx="8114921" cy="379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065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defTabSz="685800">
              <a:spcBef>
                <a:spcPts val="0"/>
              </a:spcBef>
            </a:pPr>
            <a:r>
              <a:rPr lang="ru-RU" sz="1600" b="0" dirty="0">
                <a:solidFill>
                  <a:srgbClr val="FFC000"/>
                </a:solidFill>
                <a:effectLst/>
                <a:latin typeface="Open Sans"/>
                <a:ea typeface="+mn-ea"/>
                <a:cs typeface="+mn-cs"/>
              </a:rPr>
              <a:t>Натуральный шёлк</a:t>
            </a:r>
            <a:r>
              <a:rPr lang="ru-RU" sz="1600" b="0" dirty="0">
                <a:solidFill>
                  <a:prstClr val="black"/>
                </a:solidFill>
                <a:effectLst/>
                <a:latin typeface="Open Sans"/>
                <a:ea typeface="+mn-ea"/>
                <a:cs typeface="+mn-cs"/>
              </a:rPr>
              <a:t> – это волокно, которое получают из коконов определённых гусениц.</a:t>
            </a:r>
            <a:br>
              <a:rPr lang="ru-RU" sz="1600" b="0" dirty="0">
                <a:solidFill>
                  <a:prstClr val="black"/>
                </a:solidFill>
                <a:effectLst/>
                <a:latin typeface="Open Sans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731838"/>
            <a:ext cx="5256584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703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4372168"/>
            <a:ext cx="4104456" cy="2153176"/>
          </a:xfrm>
        </p:spPr>
        <p:txBody>
          <a:bodyPr/>
          <a:lstStyle/>
          <a:p>
            <a:r>
              <a:rPr lang="ru-RU" dirty="0"/>
              <a:t>Тутовый шелкопряд</a:t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9"/>
            <a:ext cx="4392488" cy="459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764704"/>
            <a:ext cx="2384425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374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Шелковые ткани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31838"/>
            <a:ext cx="7056784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96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3"/>
          <a:stretch/>
        </p:blipFill>
        <p:spPr bwMode="auto">
          <a:xfrm>
            <a:off x="395536" y="731838"/>
            <a:ext cx="8352927" cy="572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518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548680"/>
            <a:ext cx="5389984" cy="4966488"/>
          </a:xfrm>
        </p:spPr>
        <p:txBody>
          <a:bodyPr/>
          <a:lstStyle/>
          <a:p>
            <a:pPr algn="l">
              <a:buFont typeface="Arial"/>
              <a:buChar char="•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1.Исскуство создавать фигурки из бумаги</a:t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i="1" dirty="0" smtClean="0">
                <a:solidFill>
                  <a:srgbClr val="545454"/>
                </a:solidFill>
                <a:effectLst/>
                <a:latin typeface="Times New Roman" pitchFamily="18" charset="0"/>
                <a:cs typeface="Times New Roman" pitchFamily="18" charset="0"/>
              </a:rPr>
              <a:t> Материал в виде листов для письма, рисования, упаковки и т. п.</a:t>
            </a:r>
            <a:br>
              <a:rPr lang="ru-RU" sz="2400" i="1" dirty="0" smtClean="0">
                <a:solidFill>
                  <a:srgbClr val="54545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545454"/>
                </a:solidFill>
                <a:effectLst/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Декоративное изображение, полученное наклеиванием или пришиванием разноцветных кусочков материала 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(ткани, бумаги)</a:t>
            </a:r>
            <a:br>
              <a:rPr lang="ru-RU" sz="2400" i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4.Разноцветные листы для вырезания и приклеивания.</a:t>
            </a:r>
            <a:br>
              <a:rPr lang="ru-RU" sz="24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5.Всех листов плотнее он белый и цветной……..</a:t>
            </a:r>
            <a:br>
              <a:rPr lang="ru-RU" sz="2400" i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5976664" cy="324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89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7878"/>
            <a:ext cx="8280920" cy="524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69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Дикие лебеди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489527"/>
            <a:ext cx="7978258" cy="337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56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Хлопчатник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731838"/>
            <a:ext cx="5238749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615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577112"/>
          </a:xfrm>
        </p:spPr>
        <p:txBody>
          <a:bodyPr/>
          <a:lstStyle/>
          <a:p>
            <a:r>
              <a:rPr lang="ru-RU" dirty="0"/>
              <a:t>Хлопчатобумажные ткани</a:t>
            </a:r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1177"/>
            <a:ext cx="6957392" cy="327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165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Лён</a:t>
            </a:r>
            <a:endParaRPr lang="ru-RU" dirty="0"/>
          </a:p>
        </p:txBody>
      </p:sp>
      <p:pic>
        <p:nvPicPr>
          <p:cNvPr id="10245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475037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20688"/>
            <a:ext cx="470688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135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6491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Льняные ткани</a:t>
            </a:r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/>
          <a:stretch/>
        </p:blipFill>
        <p:spPr bwMode="auto">
          <a:xfrm>
            <a:off x="611560" y="332656"/>
            <a:ext cx="7776863" cy="387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033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33670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55840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144</TotalTime>
  <Words>49</Words>
  <Application>Microsoft Office PowerPoint</Application>
  <PresentationFormat>Экран (4:3)</PresentationFormat>
  <Paragraphs>12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Текстильные волокна</vt:lpstr>
      <vt:lpstr>1.Исскуство создавать фигурки из бумаги 2. Материал в виде листов для письма, рисования, упаковки и т. п. 3. Декоративное изображение, полученное наклеиванием или пришиванием разноцветных кусочков материала (ткани, бумаги) 4.Разноцветные листы для вырезания и приклеивания. 5.Всех листов плотнее он белый и цветной…….. </vt:lpstr>
      <vt:lpstr>Презентация PowerPoint</vt:lpstr>
      <vt:lpstr>Дикие лебеди</vt:lpstr>
      <vt:lpstr>Хлопчатник</vt:lpstr>
      <vt:lpstr>Хлопчатобумажные ткани</vt:lpstr>
      <vt:lpstr>Лён</vt:lpstr>
      <vt:lpstr>Льняные ткани</vt:lpstr>
      <vt:lpstr>Презентация PowerPoint</vt:lpstr>
      <vt:lpstr>Руно – это шерстяной покров, получаемый в виде целого пласта при стрижке овцы.</vt:lpstr>
      <vt:lpstr>Шерстяные ткани</vt:lpstr>
      <vt:lpstr>Натуральный шёлк – это волокно, которое получают из коконов определённых гусениц. </vt:lpstr>
      <vt:lpstr>Тутовый шелкопряд </vt:lpstr>
      <vt:lpstr>Шелковые ткани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Текстильные волокна</dc:title>
  <dc:creator>111</dc:creator>
  <cp:lastModifiedBy>Пользователь Windows</cp:lastModifiedBy>
  <cp:revision>18</cp:revision>
  <dcterms:created xsi:type="dcterms:W3CDTF">2023-02-11T14:34:24Z</dcterms:created>
  <dcterms:modified xsi:type="dcterms:W3CDTF">2023-02-12T12:24:49Z</dcterms:modified>
</cp:coreProperties>
</file>