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75" r:id="rId14"/>
    <p:sldId id="272" r:id="rId15"/>
    <p:sldId id="270" r:id="rId16"/>
    <p:sldId id="269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3717032"/>
            <a:ext cx="44999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 smtClean="0">
              <a:solidFill>
                <a:srgbClr val="7030A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учитель-логопед 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Ефремова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Ксения Анатольевна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высшая квалификационная категория</a:t>
            </a:r>
          </a:p>
          <a:p>
            <a:pPr algn="ctr"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836712"/>
            <a:ext cx="69847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Использование приемов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нейростимуляции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в </a:t>
            </a:r>
          </a:p>
          <a:p>
            <a:pPr algn="ctr"/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коррекциионно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- логопедической деятельности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18864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МАДОУ "Детский сад №79"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s://sensationalbrain.com/wp-content/uploads/2020/04/NS2-Product-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64850"/>
            <a:ext cx="4032448" cy="345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25606" name="Picture 6" descr="https://sun6-20.userapi.com/s/v1/if1/3RjEJttKOhJ5_hchukBJnoLpH0j3t3qr6H8X2drYkv54dbMOm2KRyMrvyejmWTCylS4A7KQ0.jpg?size=400x599&amp;quality=96&amp;crop=24,45,432,647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2376264" cy="355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1560" y="37890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Лебедева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Ирина Леонидовна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8" name="Picture 8" descr="https://cdn1.ozone.ru/multimedia/1015415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93893">
            <a:off x="3727443" y="3020828"/>
            <a:ext cx="331150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s://knigamir.com/upload/iblock/777/77781d801f5b3716382a404b88bb5f64.jpg"/>
          <p:cNvPicPr>
            <a:picLocks noChangeAspect="1" noChangeArrowheads="1"/>
          </p:cNvPicPr>
          <p:nvPr/>
        </p:nvPicPr>
        <p:blipFill>
          <a:blip r:embed="rId5" cstate="print"/>
          <a:srcRect l="14594"/>
          <a:stretch>
            <a:fillRect/>
          </a:stretch>
        </p:blipFill>
        <p:spPr bwMode="auto">
          <a:xfrm rot="1512885">
            <a:off x="6865323" y="3777967"/>
            <a:ext cx="1757224" cy="284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2" name="Picture 12" descr="https://cdn1.ozone.ru/multimedia/10104002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78074">
            <a:off x="2808909" y="3792930"/>
            <a:ext cx="180935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4" name="Picture 14" descr="https://www.gbs.spb.ru/media/cache/6c/bc/6cbce12148b0ae56a0f74a135dc9d3a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2822">
            <a:off x="3696971" y="453088"/>
            <a:ext cx="4379348" cy="265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7858" t="31409" r="6822" b="13990"/>
          <a:stretch>
            <a:fillRect/>
          </a:stretch>
        </p:blipFill>
        <p:spPr bwMode="auto">
          <a:xfrm>
            <a:off x="2483768" y="0"/>
            <a:ext cx="4945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700808"/>
            <a:ext cx="3970784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Методическое пособие</a:t>
            </a:r>
            <a:br>
              <a:rPr lang="ru-RU" sz="2800" b="1" dirty="0" smtClean="0"/>
            </a:br>
            <a:r>
              <a:rPr lang="ru-RU" sz="2800" b="1" dirty="0" smtClean="0"/>
              <a:t>«Кнопки мозга»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852936"/>
            <a:ext cx="4248472" cy="748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Анварова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И.И., Калябина А.А.,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Михляева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Л.В., 2018г.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ownloads\Кнопки.jpg"/>
          <p:cNvPicPr>
            <a:picLocks noChangeAspect="1" noChangeArrowheads="1"/>
          </p:cNvPicPr>
          <p:nvPr/>
        </p:nvPicPr>
        <p:blipFill>
          <a:blip r:embed="rId3" cstate="print"/>
          <a:srcRect l="5901" t="32150" r="61025" b="8001"/>
          <a:stretch>
            <a:fillRect/>
          </a:stretch>
        </p:blipFill>
        <p:spPr bwMode="auto">
          <a:xfrm>
            <a:off x="755576" y="2276872"/>
            <a:ext cx="3024336" cy="4104456"/>
          </a:xfrm>
          <a:prstGeom prst="rect">
            <a:avLst/>
          </a:prstGeom>
          <a:noFill/>
        </p:spPr>
      </p:pic>
      <p:pic>
        <p:nvPicPr>
          <p:cNvPr id="1027" name="Picture 3" descr="C:\Users\Admin\Downloads\Кнопки.jpg"/>
          <p:cNvPicPr>
            <a:picLocks noChangeAspect="1" noChangeArrowheads="1"/>
          </p:cNvPicPr>
          <p:nvPr/>
        </p:nvPicPr>
        <p:blipFill>
          <a:blip r:embed="rId3" cstate="print"/>
          <a:srcRect l="48114" t="41286" r="3347" b="15197"/>
          <a:stretch>
            <a:fillRect/>
          </a:stretch>
        </p:blipFill>
        <p:spPr bwMode="auto">
          <a:xfrm>
            <a:off x="4716016" y="3910708"/>
            <a:ext cx="3888432" cy="2614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18864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Образовательная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кинезиология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83671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Кинезиология</a:t>
            </a:r>
            <a:r>
              <a:rPr lang="ru-RU" sz="2400" dirty="0" smtClean="0"/>
              <a:t> –  наука о развитии головного мозга  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                     через движение</a:t>
            </a:r>
            <a:endParaRPr lang="ru-RU" sz="2400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7oom.ru/powerpoint/abstraktnye-fony-dlya-prezentacii-volny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432048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dirty="0" smtClean="0"/>
              <a:t>Мозжечковая стимуляция </a:t>
            </a:r>
            <a:r>
              <a:rPr lang="ru-RU" sz="2600" dirty="0" smtClean="0"/>
              <a:t>– это система физических упражнений, направленных на совершенствование функций мозжечка и базальных ганглиев структур мозга, активно участвующих в формировании речи</a:t>
            </a:r>
            <a:endParaRPr lang="ru-RU" sz="2600" dirty="0"/>
          </a:p>
        </p:txBody>
      </p:sp>
      <p:pic>
        <p:nvPicPr>
          <p:cNvPr id="2050" name="Picture 2" descr="https://smart-lab.ru/uploads/images/01/46/93/2019/01/31/7998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307632" cy="430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5" name="Рисунок 4" descr="C:\Users\Admin\Downloads\IMG_20211025_103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02433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ownloads\IMG_20220121_1520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0"/>
            <a:ext cx="309634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ttps://cache3.youla.io/files/images/720_720_out/5e/49/5e499f1d02a5587e550f7d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221088"/>
            <a:ext cx="3090990" cy="230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733256"/>
            <a:ext cx="512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https://cloud.mail.ru/public/8S6R/fe8pBGZG9</a:t>
            </a:r>
            <a:endParaRPr lang="ru-RU" sz="2000" b="1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30722" name="Picture 2" descr="https://superlogoped.com/assets/zhurnal/%D0%94%D0%B5%D1%82%D0%B8/shutterstock_541309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735" y="4005064"/>
            <a:ext cx="427726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Включение в логопедическую работу 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приемов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нейростимуляции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положительно влияют на развитие: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артикуляционной моторики</a:t>
            </a:r>
          </a:p>
          <a:p>
            <a:r>
              <a:rPr lang="ru-RU" dirty="0" smtClean="0"/>
              <a:t>фонематического восприятия</a:t>
            </a:r>
          </a:p>
          <a:p>
            <a:r>
              <a:rPr lang="ru-RU" dirty="0" smtClean="0"/>
              <a:t>речевого дыхания </a:t>
            </a:r>
          </a:p>
          <a:p>
            <a:r>
              <a:rPr lang="ru-RU" dirty="0" smtClean="0"/>
              <a:t>правильного звукопроизношения</a:t>
            </a:r>
          </a:p>
          <a:p>
            <a:r>
              <a:rPr lang="ru-RU" dirty="0" smtClean="0"/>
              <a:t>развитию общей и мелкой моторики</a:t>
            </a:r>
          </a:p>
          <a:p>
            <a:r>
              <a:rPr lang="ru-RU" dirty="0" smtClean="0"/>
              <a:t> координации движений</a:t>
            </a:r>
          </a:p>
          <a:p>
            <a:r>
              <a:rPr lang="ru-RU" dirty="0" smtClean="0"/>
              <a:t> мелкой моторики руки </a:t>
            </a:r>
          </a:p>
          <a:p>
            <a:r>
              <a:rPr lang="ru-RU" dirty="0" smtClean="0"/>
              <a:t>снятие мышечного напряжения </a:t>
            </a:r>
          </a:p>
          <a:p>
            <a:r>
              <a:rPr lang="ru-RU" dirty="0" smtClean="0"/>
              <a:t>эмоционального восприятия</a:t>
            </a:r>
          </a:p>
          <a:p>
            <a:r>
              <a:rPr lang="ru-RU" dirty="0" smtClean="0"/>
              <a:t> игровых навыков и творческой самостоятельности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8.jpg?ver=3.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5.infourok.ru/uploads/ex/01d2/0005ce31-886fc8c8/3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2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Процессы тесно связанные с речевой деятельностью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484784"/>
            <a:ext cx="39604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Нарушение моторики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996952"/>
            <a:ext cx="324036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Нарушение внимания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780928"/>
            <a:ext cx="40324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Недостаточная </a:t>
            </a:r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 словесно-логического мышления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085184"/>
            <a:ext cx="48965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Трудности при установлении причинно-следственных связей</a:t>
            </a:r>
            <a:endParaRPr lang="ru-RU" sz="28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771800" y="4149080"/>
            <a:ext cx="504056" cy="86409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4149080"/>
            <a:ext cx="504056" cy="864096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17410" name="Picture 2" descr="https://i1.sndcdn.com/artworks-000267273347-pix6yi-t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0972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avatars.mds.yandex.net/get-zen_doc/242954/pub_59a5dea2e86a9e8dd3152903_59a5f4bc50c9e50ce5bcafd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9626" y="404664"/>
            <a:ext cx="577437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nrlib.ru/images/stories/Virtual2/20200715.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25584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472514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А.Р.Лурия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18436" name="Picture 4" descr="https://cf2.ppt-online.org/files2/slide/d/D9kI0Hf5XFgtuLsQrhPoZzSyvxmVjJ1Tw8lUAYape/slide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Аппаратная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нейростимуляция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dirty="0" err="1" smtClean="0"/>
              <a:t>электромиостимуляция</a:t>
            </a:r>
            <a:endParaRPr lang="ru-RU" sz="2400" b="1" dirty="0" smtClean="0"/>
          </a:p>
          <a:p>
            <a:r>
              <a:rPr lang="ru-RU" sz="2400" b="1" dirty="0" err="1" smtClean="0"/>
              <a:t>трансмагнитная</a:t>
            </a:r>
            <a:r>
              <a:rPr lang="ru-RU" sz="2400" b="1" dirty="0" smtClean="0"/>
              <a:t> стимуляция</a:t>
            </a:r>
          </a:p>
          <a:p>
            <a:r>
              <a:rPr lang="ru-RU" sz="2400" b="1" dirty="0" smtClean="0"/>
              <a:t>биоакустическая коррекция</a:t>
            </a:r>
          </a:p>
          <a:p>
            <a:r>
              <a:rPr lang="ru-RU" sz="2400" b="1" dirty="0" err="1" smtClean="0"/>
              <a:t>микрополяризация</a:t>
            </a:r>
            <a:endParaRPr lang="ru-RU" sz="2400" b="1" dirty="0" smtClean="0"/>
          </a:p>
          <a:p>
            <a:r>
              <a:rPr lang="ru-RU" sz="2400" b="1" dirty="0" err="1" smtClean="0"/>
              <a:t>микротоковая</a:t>
            </a:r>
            <a:r>
              <a:rPr lang="ru-RU" sz="2400" b="1" dirty="0" smtClean="0"/>
              <a:t> рефлексотерапия</a:t>
            </a:r>
          </a:p>
          <a:p>
            <a:r>
              <a:rPr lang="ru-RU" sz="2400" b="1" dirty="0" err="1" smtClean="0"/>
              <a:t>денос-терапия</a:t>
            </a:r>
            <a:r>
              <a:rPr lang="ru-RU" sz="2400" b="1" dirty="0" smtClean="0"/>
              <a:t> и т.д.</a:t>
            </a:r>
            <a:endParaRPr lang="ru-RU" sz="2400" b="1" dirty="0"/>
          </a:p>
        </p:txBody>
      </p:sp>
      <p:pic>
        <p:nvPicPr>
          <p:cNvPr id="19458" name="Picture 2" descr="https://irecommend.ru/sites/default/files/imagecache/copyright1/user-images/1494392/kJ46epRdlmy6ipdpmRWEF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2349770" cy="280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s://www.reacenter.ru/images/__user__/images/Vse%20podryad/IMGP6666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25197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newneuro.ru/wp-content/uploads/2019/10/Rebenok-na-seanse-T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37112"/>
            <a:ext cx="339627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Методы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нейростимуляции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непрямого воздействия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Точечный логопедический массаж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Изотонические упражнения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Мануальные способы постановки звуков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Метод </a:t>
            </a:r>
            <a:r>
              <a:rPr lang="ru-RU" dirty="0" err="1" smtClean="0"/>
              <a:t>биоэнергопластики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Метод </a:t>
            </a:r>
            <a:r>
              <a:rPr lang="ru-RU" dirty="0" err="1" smtClean="0"/>
              <a:t>фасциального</a:t>
            </a:r>
            <a:r>
              <a:rPr lang="ru-RU" dirty="0" smtClean="0"/>
              <a:t> </a:t>
            </a:r>
            <a:r>
              <a:rPr lang="ru-RU" dirty="0" err="1" smtClean="0"/>
              <a:t>тейпирования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Программа мозжечковой стимуляции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Образовательная программа «Гимнастика мозга»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Реципрокные упражнения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Биоэнергопластика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800" dirty="0" err="1" smtClean="0"/>
              <a:t>Биоэнергопластика</a:t>
            </a:r>
            <a:r>
              <a:rPr lang="ru-RU" sz="2800" dirty="0" smtClean="0"/>
              <a:t> – это </a:t>
            </a:r>
            <a:r>
              <a:rPr lang="ru-RU" sz="2800" dirty="0" err="1" smtClean="0"/>
              <a:t>содружественное</a:t>
            </a:r>
            <a:r>
              <a:rPr lang="ru-RU" sz="2800" dirty="0" smtClean="0"/>
              <a:t> взаимодействие артикуляционного аппарата с движениями кисти рук. </a:t>
            </a:r>
            <a:r>
              <a:rPr lang="ru-RU" sz="2800" dirty="0" err="1" smtClean="0"/>
              <a:t>Биоэнергопластика</a:t>
            </a:r>
            <a:r>
              <a:rPr lang="ru-RU" sz="2800" dirty="0" smtClean="0"/>
              <a:t> активизирует интеллектуальную деятельность ребенка, попутно развивая координацию и мелкую моторику</a:t>
            </a:r>
            <a:endParaRPr lang="ru-RU" sz="2800" dirty="0"/>
          </a:p>
        </p:txBody>
      </p:sp>
      <p:pic>
        <p:nvPicPr>
          <p:cNvPr id="20482" name="Picture 2" descr="https://www.maam.ru/upload/blogs/detsad-632037-146166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405039" cy="227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www.maam.ru/upload/blogs/detsad-632037-1461667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297027" cy="219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4376638_8-p-fon-dlya-prezentatsii-po-fizike-svetli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2" cy="6858000"/>
          </a:xfrm>
          <a:prstGeom prst="rect">
            <a:avLst/>
          </a:prstGeom>
          <a:noFill/>
        </p:spPr>
      </p:pic>
      <p:pic>
        <p:nvPicPr>
          <p:cNvPr id="23554" name="Picture 2" descr="https://sun9-71.userapi.com/impf/c844721/v844721155/ae76/ljjD8UeJR-o.jpg?size=604x564&amp;quality=96&amp;sign=b9ed5fc2f2e37830346fef187cc9e52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6138675" cy="573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sun9-38.userapi.com/impf/c851520/v851520149/11382/wj7wUfBegcA.jpg?size=604x418&amp;quality=96&amp;sign=566730f47e88ef3daacda1420150e15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49080"/>
            <a:ext cx="3672103" cy="254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516216" y="1196752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ЭКСПРЕСС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КОРРЕКЦИЯ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Архиповой Е.Ф.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по системе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«Дерево»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220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Процессы тесно связанные с речевой деятельностью</vt:lpstr>
      <vt:lpstr>Слайд 4</vt:lpstr>
      <vt:lpstr>Слайд 5</vt:lpstr>
      <vt:lpstr>Аппаратная нейростимуляция</vt:lpstr>
      <vt:lpstr>Методы нейростимуляции  непрямого воздействия</vt:lpstr>
      <vt:lpstr>Биоэнергопластика</vt:lpstr>
      <vt:lpstr>Слайд 9</vt:lpstr>
      <vt:lpstr>Слайд 10</vt:lpstr>
      <vt:lpstr>Слайд 11</vt:lpstr>
      <vt:lpstr>Слайд 12</vt:lpstr>
      <vt:lpstr>Методическое пособие «Кнопки мозга»</vt:lpstr>
      <vt:lpstr>Слайд 14</vt:lpstr>
      <vt:lpstr>Слайд 15</vt:lpstr>
      <vt:lpstr>Слайд 16</vt:lpstr>
      <vt:lpstr>Включение в логопедическую работу  приемов нейростимуляции положительно влияют на развитие: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2022-03-26T09:43:14Z</dcterms:created>
  <dcterms:modified xsi:type="dcterms:W3CDTF">2022-03-27T13:27:44Z</dcterms:modified>
</cp:coreProperties>
</file>