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1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7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5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5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5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9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4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8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0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C9D3A-9092-4B3E-BF87-832B5CF0F75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A05B-4003-40FE-B933-6B04D1B7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4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8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963133" cy="5949280"/>
          </a:xfrm>
        </p:spPr>
      </p:pic>
    </p:spTree>
    <p:extLst>
      <p:ext uri="{BB962C8B-B14F-4D97-AF65-F5344CB8AC3E}">
        <p14:creationId xmlns:p14="http://schemas.microsoft.com/office/powerpoint/2010/main" val="68897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5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\Desktop\IMG-e473e4e484940c27c19c6dfef88871fb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72" y="0"/>
            <a:ext cx="9162372" cy="683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0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5" name="Picture 7" descr="C:\Users\comp\Desktop\IMG-3aff1e77a61bff8821e6bcb0d4591e04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1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6603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3368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18529" cy="72362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" y="0"/>
            <a:ext cx="4646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6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013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" y="0"/>
            <a:ext cx="4621769" cy="6932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4180008"/>
            <a:ext cx="4499993" cy="2697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196752"/>
            <a:ext cx="318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Зубкова Антонина Леонтьевна</a:t>
            </a:r>
          </a:p>
          <a:p>
            <a:r>
              <a:rPr lang="ru-RU" dirty="0" smtClean="0"/>
              <a:t>Герой Советского Союза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9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3" y="-10282"/>
            <a:ext cx="5473499" cy="10098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59" y="3861048"/>
            <a:ext cx="4660741" cy="2996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8271" y="764703"/>
            <a:ext cx="33304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Фёдор Андрианович</a:t>
            </a:r>
          </a:p>
          <a:p>
            <a:r>
              <a:rPr lang="ru-RU" sz="2400" dirty="0" smtClean="0"/>
              <a:t>Полетаев</a:t>
            </a:r>
          </a:p>
          <a:p>
            <a:r>
              <a:rPr lang="ru-RU" sz="2400" dirty="0" smtClean="0"/>
              <a:t>Герой Советского Союза</a:t>
            </a:r>
          </a:p>
          <a:p>
            <a:r>
              <a:rPr lang="ru-RU" sz="2400" dirty="0" smtClean="0"/>
              <a:t>Национальный герой</a:t>
            </a:r>
          </a:p>
          <a:p>
            <a:r>
              <a:rPr lang="ru-RU" sz="2400" dirty="0" smtClean="0"/>
              <a:t>Италии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832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400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06" y="3839165"/>
            <a:ext cx="4309994" cy="3018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764704"/>
            <a:ext cx="4095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Фирсов Александр Яковлевич</a:t>
            </a:r>
          </a:p>
          <a:p>
            <a:r>
              <a:rPr lang="ru-RU" sz="2400" dirty="0" smtClean="0"/>
              <a:t>Герой Советского Союза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282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88640"/>
            <a:ext cx="7542623" cy="61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28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Галкина</dc:creator>
  <cp:lastModifiedBy>Анастасия Галкина</cp:lastModifiedBy>
  <cp:revision>5</cp:revision>
  <dcterms:created xsi:type="dcterms:W3CDTF">2022-04-17T11:12:57Z</dcterms:created>
  <dcterms:modified xsi:type="dcterms:W3CDTF">2022-05-07T08:29:41Z</dcterms:modified>
</cp:coreProperties>
</file>