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6" r:id="rId4"/>
    <p:sldId id="287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D43C4-49AD-4FC0-9FE6-59A44070BD48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7048-F7F9-4962-8C79-484E5CC1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Славяне считали почитание отца и матери главной добродетелью человека. По крестьянской этике, требования которой должны были усвоить подростки, уважения были достойны не только родители, но и вообще все старшие по возрасту люди. При этом подростки не должны были решать для себя, достоин или не достоин тот или иной старик их заботы, почтения и уважения. По мнению славян, старшие требуют к себе уважения уже потому, что они прожили долгую, трудную жизнь и много сделали для людей.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Филлип</a:t>
            </a:r>
            <a:r>
              <a:rPr lang="ru-RU" dirty="0" smtClean="0"/>
              <a:t> Рабинович (слева) 1904 года рождения из </a:t>
            </a:r>
            <a:r>
              <a:rPr lang="ru-RU" dirty="0" err="1" smtClean="0"/>
              <a:t>Хаут</a:t>
            </a:r>
            <a:r>
              <a:rPr lang="ru-RU" dirty="0" smtClean="0"/>
              <a:t> </a:t>
            </a:r>
            <a:r>
              <a:rPr lang="ru-RU" dirty="0" err="1" smtClean="0"/>
              <a:t>Бэй,Кейптаун</a:t>
            </a:r>
            <a:r>
              <a:rPr lang="ru-RU" dirty="0" smtClean="0"/>
              <a:t>,</a:t>
            </a:r>
            <a:r>
              <a:rPr lang="ru-RU" baseline="0" dirty="0" smtClean="0"/>
              <a:t> ЮАР – самый активный участник соревнований по спортивной ходьбе. Он регулярно участвует в гонках на 20км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Австралийка Вероника Адаме в 1998 году в возрасте 94-х лет, прыгнула с парашютом в связке над городом </a:t>
            </a:r>
            <a:r>
              <a:rPr lang="ru-RU" dirty="0" err="1" smtClean="0"/>
              <a:t>Хеленсбергом</a:t>
            </a:r>
            <a:r>
              <a:rPr lang="ru-RU" dirty="0" smtClean="0"/>
              <a:t> в Австралии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2008 году Мин </a:t>
            </a:r>
            <a:r>
              <a:rPr lang="ru-RU" dirty="0" err="1" smtClean="0"/>
              <a:t>Бахадур</a:t>
            </a:r>
            <a:r>
              <a:rPr lang="ru-RU" dirty="0" smtClean="0"/>
              <a:t> </a:t>
            </a:r>
            <a:r>
              <a:rPr lang="ru-RU" dirty="0" err="1" smtClean="0"/>
              <a:t>шерхан</a:t>
            </a:r>
            <a:r>
              <a:rPr lang="ru-RU" dirty="0" smtClean="0"/>
              <a:t>, отставной военный из Непала, покорил высоту Эвереста в возрасте 76 лет.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Эрнестина</a:t>
            </a:r>
            <a:r>
              <a:rPr lang="ru-RU" dirty="0" smtClean="0"/>
              <a:t> </a:t>
            </a:r>
            <a:r>
              <a:rPr lang="ru-RU" dirty="0" err="1" smtClean="0"/>
              <a:t>Шепэрд</a:t>
            </a:r>
            <a:r>
              <a:rPr lang="ru-RU" dirty="0" smtClean="0"/>
              <a:t> – 74 года, она - </a:t>
            </a:r>
            <a:r>
              <a:rPr lang="ru-RU" dirty="0" err="1" smtClean="0"/>
              <a:t>бодибилдер</a:t>
            </a:r>
            <a:r>
              <a:rPr lang="ru-RU" baseline="0" dirty="0" smtClean="0"/>
              <a:t> и инструктор по фитнесу. Женщина уже давно попала в книгу рекордов Гиннеса, как единственная в мире пожилая женщина </a:t>
            </a:r>
            <a:r>
              <a:rPr lang="ru-RU" baseline="0" dirty="0" err="1" smtClean="0"/>
              <a:t>бодибилдер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пожилой пилот мира</a:t>
            </a:r>
          </a:p>
          <a:p>
            <a:r>
              <a:rPr lang="ru-RU" dirty="0" smtClean="0"/>
              <a:t>Кол </a:t>
            </a:r>
            <a:r>
              <a:rPr lang="ru-RU" dirty="0" err="1" smtClean="0"/>
              <a:t>Кьюджел</a:t>
            </a:r>
            <a:r>
              <a:rPr lang="ru-RU" baseline="0" dirty="0" smtClean="0"/>
              <a:t> в свои 99 лет не впускает из рук штурвала. Его лётный стаж </a:t>
            </a:r>
            <a:r>
              <a:rPr lang="ru-RU" baseline="0" dirty="0" err="1" smtClean="0"/>
              <a:t>насчитвает</a:t>
            </a:r>
            <a:r>
              <a:rPr lang="ru-RU" baseline="0" dirty="0" smtClean="0"/>
              <a:t> 71 </a:t>
            </a:r>
            <a:r>
              <a:rPr lang="ru-RU" baseline="0" dirty="0" err="1" smtClean="0"/>
              <a:t>год.Коул</a:t>
            </a:r>
            <a:r>
              <a:rPr lang="ru-RU" baseline="0" dirty="0" smtClean="0"/>
              <a:t> – активный и самый пожилой </a:t>
            </a:r>
            <a:r>
              <a:rPr lang="ru-RU" baseline="0" dirty="0" err="1" smtClean="0"/>
              <a:t>чен</a:t>
            </a:r>
            <a:r>
              <a:rPr lang="ru-RU" baseline="0" dirty="0" smtClean="0"/>
              <a:t> Международного общества фермеров - лётчиков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Иранец</a:t>
            </a:r>
            <a:r>
              <a:rPr lang="ru-RU" baseline="0" dirty="0" smtClean="0"/>
              <a:t> Малек </a:t>
            </a:r>
            <a:r>
              <a:rPr lang="ru-RU" baseline="0" dirty="0" err="1" smtClean="0"/>
              <a:t>Аран</a:t>
            </a:r>
            <a:r>
              <a:rPr lang="ru-RU" baseline="0" dirty="0" smtClean="0"/>
              <a:t>, которому исполнилось 124 года, стал самым старым отцом. Сына ему родила седьмая по счёту супруга </a:t>
            </a:r>
            <a:r>
              <a:rPr lang="ru-RU" baseline="0" dirty="0" err="1" smtClean="0"/>
              <a:t>хафита</a:t>
            </a:r>
            <a:r>
              <a:rPr lang="ru-RU" baseline="0" dirty="0" smtClean="0"/>
              <a:t>, которая моложе мужа на 100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весёлых весенних ветвей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Корни более, чем родня…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Берегите старых людей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обид, холодов, огня.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спиной у них –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 атак,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Годы тяжких трудов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битв 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у старости силы не те,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Дней непрожитых мал запас…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Берегите старых людей.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 которых не было б вас.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автобусе молодой человек толкает бабушку, которая хочет сесть на краешке скамейки. Как оказалось, это место он занял для своего товарища, который должен зайти в автобус. И бабушка неловко отходит, склонив голову.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Интернат для престарелых.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спокойна, без затей.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тебе мытья тарелок,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тебе очередей.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Обеспеченная старость,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Уходящие года.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ушла иль потерялась —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заметила, когда.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не знаю, как случилось,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при сыне при родном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сдана на чью-то милость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тихий, добрый дом.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Юные рабочие иногда получали на заводах питание.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Рабочий Ульяновского патронного завода вспоминает: «На первое давали суп, если это можно было назвать супом: 5-6 горошин, 2-3 кусочка картофеля и вода – вот всё, что можно было найти в тарелке. На второе была каша, но крупы не очищались, поэтому попадались мелкие камушки и песок. Иногда на второе давали свёклу или крапиву. На третье рабочие получали чай и очень редко компот.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Проявляйте максимум внимания, любви, уважения и, самое главное, будьте добрее и терпимее к пожилым людям не только 1-го октября, но и каждый день, ведь они нуждаются в нашей заботе. Взрослые дети обязаны заботиться о своих родителях, бабушках и дедушках так же, как те заботились о них в детстве.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Никкогда</a:t>
            </a:r>
            <a:r>
              <a:rPr lang="ru-RU" dirty="0" smtClean="0"/>
              <a:t> не поздно учиться89 летний студент Пермского педагогического университета Кирилл Петрович </a:t>
            </a:r>
            <a:r>
              <a:rPr lang="ru-RU" dirty="0" err="1" smtClean="0"/>
              <a:t>Патрахин</a:t>
            </a:r>
            <a:r>
              <a:rPr lang="ru-RU" dirty="0" smtClean="0"/>
              <a:t> успешно сдаёт</a:t>
            </a:r>
            <a:r>
              <a:rPr lang="ru-RU" baseline="0" dirty="0" smtClean="0"/>
              <a:t> сессию. Поступить в ВУЗ на девяностом году жизни его </a:t>
            </a:r>
            <a:r>
              <a:rPr lang="ru-RU" baseline="0" dirty="0" err="1" smtClean="0"/>
              <a:t>влдохновила</a:t>
            </a:r>
            <a:r>
              <a:rPr lang="ru-RU" baseline="0" dirty="0" smtClean="0"/>
              <a:t> услышанная по радио </a:t>
            </a:r>
            <a:r>
              <a:rPr lang="ru-RU" baseline="0" dirty="0" err="1" smtClean="0"/>
              <a:t>новвость</a:t>
            </a:r>
            <a:r>
              <a:rPr lang="ru-RU" baseline="0" dirty="0" smtClean="0"/>
              <a:t> о самой старой студентке. Теперь ему предстоит изучать </a:t>
            </a:r>
            <a:r>
              <a:rPr lang="ru-RU" baseline="0" dirty="0" err="1" smtClean="0"/>
              <a:t>геограию</a:t>
            </a:r>
            <a:r>
              <a:rPr lang="ru-RU" baseline="0" dirty="0" smtClean="0"/>
              <a:t> на факультете естественных наук. Диплом о высшем образовании ему вручили в 95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Никогда не поздно</a:t>
            </a:r>
            <a:r>
              <a:rPr lang="ru-RU" baseline="0" dirty="0" smtClean="0"/>
              <a:t> учиться </a:t>
            </a:r>
            <a:r>
              <a:rPr lang="ru-RU" dirty="0" smtClean="0"/>
              <a:t>Самым старшим участником ЭГЭ в 2016 году стал 86-летний Юрий Семёнович </a:t>
            </a:r>
            <a:r>
              <a:rPr lang="ru-RU" dirty="0" err="1" smtClean="0"/>
              <a:t>Тайков</a:t>
            </a:r>
            <a:r>
              <a:rPr lang="ru-RU" dirty="0" smtClean="0"/>
              <a:t> из города Иваново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Жительница</a:t>
            </a:r>
            <a:r>
              <a:rPr lang="ru-RU" baseline="0" dirty="0" smtClean="0"/>
              <a:t> города </a:t>
            </a:r>
            <a:r>
              <a:rPr lang="ru-RU" baseline="0" dirty="0" err="1" smtClean="0"/>
              <a:t>Цизнань</a:t>
            </a:r>
            <a:r>
              <a:rPr lang="ru-RU" baseline="0" dirty="0" smtClean="0"/>
              <a:t> в китайской провинции </a:t>
            </a:r>
            <a:r>
              <a:rPr lang="ru-RU" baseline="0" dirty="0" err="1" smtClean="0"/>
              <a:t>Ма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Сюсиань</a:t>
            </a:r>
            <a:r>
              <a:rPr lang="ru-RU" baseline="0" dirty="0" smtClean="0"/>
              <a:t> впервые пошла в школу в 102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7048-F7F9-4962-8C79-484E5CC1B1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0CA0-1785-4FCB-8B27-53DEA0EF8C96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A32E-8A39-4BDE-AB03-0A026C6F7F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AutoShape 2" descr="https://cf3.ppt-online.org/files3/slide/7/7guCcDpYoPryNFn2mjQ1LJqKdWT3avkHbEMURf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24" name="Picture 4" descr="https://avatars.mds.yandex.net/i?id=089fbba1e9656a13bca0c9a2563f476ed5e00c7f-945949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i?id=155af07276a87637dc6bd8dbef5c9a98f8699609-7552332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6496067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357166"/>
            <a:ext cx="721523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Проявляйте максимум внимания, любви, уважения и, самое главное, будьте добрее и терпимее к пожилым людям не только 1-го октября, но и каждый день, ведь они нуждаются в нашей заботе. Взрослые дети обязаны заботиться о своих родителях, бабушках и дедушках так же, как те заботились о них в детстве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https://avatars.mds.yandex.net/i?id=825cc8c28bdcf3c157eef4d1b6e98faa286ce03e-1051470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742955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User\Downloads\20230921_204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71810"/>
            <a:ext cx="392909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000109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89 летний студент Пермского педагогического университета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Кирилл Петрович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Патрахин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успешно сдаёт сессию. Поступить в ВУЗ на девяностом году жизни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вдохновила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услышанная по радио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самой старой студентке. Теперь ему предстоит изучать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факультете естественных наук. Диплом о высшем образовании ему вручили в 95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2860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не поздно учиться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 descr="C:\Users\User\Downloads\20230921_205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00372"/>
            <a:ext cx="478634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1500174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Самым старшим участником ЭГЭ в 2016 году стал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86-летний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Юрий Семёнович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Тайков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города Иваново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7148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не поздно учиться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C:\Users\User\Downloads\20230921_205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14422"/>
            <a:ext cx="224313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7072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не поздно учиться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357298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Кениец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Кимани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Нганга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впервые пошел в начальную школу в 2004 году, когда ему было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получения свидетельства о начальном образовании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дожил 2 года, но ещё раз подтвердил, что учиться никогда не поздно.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ownloads\20230921_210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643314"/>
            <a:ext cx="353377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6380" y="4071942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Сюсиань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-Жительница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китайской провинции, впервые пошла в школу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102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 descr="C:\Users\User\Downloads\20230921_211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85794"/>
            <a:ext cx="27527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92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это жизнь!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Фауджа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апреля 2011 года ему исполнилось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 лет.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семь раз участвовал в марафонах (дистанция 42195 метров), во всех из них после 89 лет. В 2003 году, в Торонто установил мировой рекорд  в своей возрастной категории, пробежав дистанцию за 5 часов 40 минут.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ownloads\20230921_212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14338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29190" y="4143380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Филлип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Рабинович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(слева) 1924 года рождения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Кейптаун, ЮАР – самый активный участник соревнований по спортивной ходьбе. Он регулярно участвует в гонках на 20км.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Users\User\Downloads\20230921_2128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857232"/>
            <a:ext cx="302895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500042"/>
            <a:ext cx="6643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это жизнь!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142984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Британец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Вердун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 решил отметить свой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100-летний юбилей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исполнив свою мечту, и именно в этот день прыгнуть с парашютом с высоты в 3000 метров. Он хотел установить новый мировой рекорд, и стать самым старым человеком который спрыгнул с парашютом.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ownloads\20230921_215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786190"/>
            <a:ext cx="319563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29190" y="4286256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Австралийка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Вероника Адаме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1998 году в возрасте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94-х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прыгнула с парашютом в связке над городом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Хеленсбергом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Австралии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357166"/>
            <a:ext cx="5572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это жизнь!</a:t>
            </a:r>
          </a:p>
        </p:txBody>
      </p:sp>
      <p:pic>
        <p:nvPicPr>
          <p:cNvPr id="14337" name="Picture 1" descr="C:\Users\User\Downloads\20230921_214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71546"/>
            <a:ext cx="2952746" cy="268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100010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октября 2015 года россиянка из Улан – Удэ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Ангела Воробьёв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(86 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т) стала самым пожилым человеком. Покорившим высочайшую точку Африканского континента – вулкан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Калиманджаро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высотой 5895 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ownloads\20230921_220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00438"/>
            <a:ext cx="25717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7686" y="4071941"/>
            <a:ext cx="4000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2008 году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Бахадур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Шерхан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отставной военный из Непала, покорил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высоту Эвереста в возрасте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 лет.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wnloads\20230921_213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928670"/>
            <a:ext cx="271464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107154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75-летний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любитель острых ощущений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Карабанов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Новосибирска, совершил прыжок с 207 метрового подвесного моста, расположенного в городе Сочи.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9" y="357166"/>
            <a:ext cx="380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это жизнь</a:t>
            </a:r>
            <a:r>
              <a:rPr lang="ru-RU" dirty="0" smtClean="0"/>
              <a:t>!</a:t>
            </a:r>
          </a:p>
        </p:txBody>
      </p:sp>
      <p:pic>
        <p:nvPicPr>
          <p:cNvPr id="13313" name="Picture 1" descr="C:\Users\User\Downloads\20230921_2208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786190"/>
            <a:ext cx="3314700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66" y="4000504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Эрнестина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Шепэрд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74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бодибилдер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инструктор по фитнесу. Женщина уже давно попала в книгу рекордов Гиннеса, как единственная в мире пожилая женщина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бодибилдер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9" name="Picture 1" descr="C:\Users\User\Downloads\20230921_221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7166"/>
            <a:ext cx="2209800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старый мотоциклист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мая 2000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Вейл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Онелоу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проехал на мотоцикле из своего дома в Бирмингеме (Великобритания), к воротам Букингемского дворца (Лондон, Великобритания), 194,9 км. С целью получить поздравительную телеграмму от королевы – их получает каждый, доживший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100-летия.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 ездит на мотоцикле с 7 лет.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ownloads\20230921_1547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86190"/>
            <a:ext cx="35719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3786189"/>
            <a:ext cx="35004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пожилой пилот мира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Кьюджел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свои 99 лет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впускает из рук штурвала. Его лётный стаж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насчитвает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год.Коул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активный и самый пожилой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Международного общества фермеров - лётчиков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85728"/>
            <a:ext cx="70009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октября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отмечается Международный день пожилых людей. Решение об этом было принято Генеральной Ассамблеей ООН в 1990 году, а в Российской Федерации - в 1992 году. И теперь ежегодно, в золотую осеннюю пору мы чествуем тех, кто все свои силы и знания посвятил своему народу, кто отдал здоровье и молодость молодому поколению. </a:t>
            </a:r>
          </a:p>
        </p:txBody>
      </p:sp>
      <p:pic>
        <p:nvPicPr>
          <p:cNvPr id="19462" name="Picture 6" descr="https://avatars.mds.yandex.net/i?id=980e04ea671a6670cc45112e323b9930b967f7da-1035691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578647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Любви все возрасты покорны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ownloads\20230921_223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37147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1285860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Супружеская чета из Тайваня прожившая вместе 85 лет, была признана самой старой парой в мире.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Юнг Янгу – 123 года. А Янг Ван – 102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ownloads\20230921_223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643314"/>
            <a:ext cx="3214710" cy="256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628" y="4143380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Иранец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Малек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которому исполнилось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124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стал самым старым отцом. Сына ему родила седьмая по счёту супруга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хафита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моложе мужа на 100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avatars.mds.yandex.net/i?id=3cd1b848ca54eea26264b72ec47db4c22b3d5e4a-84974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52"/>
            <a:ext cx="73581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avatars.mds.yandex.net/i?id=636229ca08dfe57877b9692b028e4ba68272c44f-9702242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71480"/>
            <a:ext cx="3714776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357166"/>
            <a:ext cx="35719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весёлых весенних ветвей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Корни более, чем родня…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старых людей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обид, холодов, огня.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спиной у них –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 атак,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тяжких трудов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битв …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у старости силы не те,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Дней непрожитых мал запас…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старых людей.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которых не было б вас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avatars.mds.yandex.net/i?id=87c5d13088103b2af1f3125aea0afe3f92fb1740-1037554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77867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285728"/>
            <a:ext cx="7143799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avatars.mds.yandex.net/i?id=adafa9281d13671e751d29848cf1fc1e471428c3-877065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3214710" cy="26193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Подобно многим другим праздникам ежегодно отмечаемая 1 октября дата имеет свою собственную символику, которая становится всё более узнаваемой среди широких слоёв населения. В Европейском Союзе популярна эмблема в виде стилизованного изображения земного шара, который с двух сторон поддерживают колосья пшеницы. Это символизирует бережную защиту всего мира, в том числе людей старшего поколения.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https://avatars.mds.yandex.net/i?id=526988e67961634152b26805917482c13b601669-922728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5572164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стране достаточно популярна другая эмблема дня пожилого человека. Это схематическое изображение протянутой ладони, на фоне которой видно сердце человека. Этот символ олицетворяет доверие, готовность прийти на помощь и уважение к старшему поколению.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avatars.mds.yandex.net/i?id=21d2c1c5cd04de107ef82ee04ff0e961acd76293-5029416-images-thumbs&amp;ref=rim&amp;n=33&amp;w=270&amp;h=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6"/>
            <a:ext cx="3071834" cy="242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avatars.mds.yandex.net/i?id=ed0c6626b5164d315df00e025bb65814aab3b815-9068533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71876"/>
            <a:ext cx="4071966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4480" y="357167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Славяне считали почитание отца и матери главной добродетелью человека. По крестьянской этике, требования которой должны были усвоить подростки, уважения были достойны не только родители, но и вообще все старшие по возрасту люди. При этом подростки не должны были решать для себя, достоин или не достоин тот или иной старик их заботы, почтения и уважения. По мнению славян, старшие требуют к себе уважения уже потому, что они прожили долгую, трудную жизнь и много сделали для людей.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domstrousam.ru/wp-content/uploads/2020/12/56464564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571744"/>
            <a:ext cx="6072230" cy="377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автобусе молодой человек толкает бабушку, которая хочет сесть на краешке скамейки. Как оказалось, это место он занял для своего товарища, который должен зайти в автобус. И бабушка неловко отходит, склонив голову.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24-jam.ru/wp-content/uploads/2020/03/6df3bc04d08127bbcbaa_mid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411891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s://avatars.mds.yandex.net/i?id=b0f31427e479fa8829f36a282738e6e93b7c01d5-9842162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4129086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28604"/>
            <a:ext cx="31432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Интернат для престарелых.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Жизнь спокойна, без затей.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Ни тебе мытья тарелок,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Ни тебе очередей.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Обеспеченная старость,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Уходящие года.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Жизнь ушла иль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потерялась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заметила, когда.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 не знаю, как случилось,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 при сыне при родном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 сдана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чью-то милость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этот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тихий, добрый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b="1" i="1" dirty="0" smtClean="0"/>
              <a:t>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i?id=496628822861ed57367bcba77f04c2882a2c2cbe-985749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928934"/>
            <a:ext cx="578647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Рабочая смена подростков длилась 12-13 часов, а ночевали часто прямо на заводах, чтобы не тратить время на дорогу домой и не опоздать на работу. За опоздание на работу на 20 минут по законам военного времени человека строго наказывали, никаких скидок на возраст не существовало.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.znanio.ru/d5af0e/47/5b/3bae7420295dcc5632499da1e022b451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i?id=2e48b4740cb7437612fa32249f5aca1cf79c7bda-92466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avatars.mds.yandex.net/i?id=eb187f6423230365382a6c76ae1883082039a457-920366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571504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7429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Юные рабочие иногда получали на заводах питание. Рабочий Ульяновского патронного завода вспоминает: «На первое давали суп, если это можно было назвать супом: 5-6 горошин, 2-3 кусочка картофеля и вода – вот всё, что можно было найти в тарелке. На второе была каша, но крупы не очищались, поэтому попадались мелкие камушки и песок. Иногда на второе давали свёклу или крапиву. На третье рабочие получали чай и очень редко компот. 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1405</Words>
  <Application>Microsoft Office PowerPoint</Application>
  <PresentationFormat>Экран (4:3)</PresentationFormat>
  <Paragraphs>101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2023-09-20T17:15:01Z</dcterms:created>
  <dcterms:modified xsi:type="dcterms:W3CDTF">2023-10-25T15:01:15Z</dcterms:modified>
</cp:coreProperties>
</file>