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8" r:id="rId4"/>
    <p:sldId id="299" r:id="rId5"/>
    <p:sldId id="263" r:id="rId6"/>
    <p:sldId id="300" r:id="rId7"/>
    <p:sldId id="259" r:id="rId8"/>
    <p:sldId id="301" r:id="rId9"/>
    <p:sldId id="260" r:id="rId10"/>
    <p:sldId id="302" r:id="rId11"/>
    <p:sldId id="305" r:id="rId12"/>
    <p:sldId id="303" r:id="rId13"/>
    <p:sldId id="286" r:id="rId14"/>
    <p:sldId id="273" r:id="rId15"/>
    <p:sldId id="289" r:id="rId16"/>
    <p:sldId id="274" r:id="rId17"/>
    <p:sldId id="290" r:id="rId18"/>
    <p:sldId id="275" r:id="rId19"/>
    <p:sldId id="291" r:id="rId20"/>
    <p:sldId id="276" r:id="rId21"/>
    <p:sldId id="292" r:id="rId22"/>
    <p:sldId id="277" r:id="rId23"/>
    <p:sldId id="293" r:id="rId24"/>
    <p:sldId id="284" r:id="rId25"/>
    <p:sldId id="262" r:id="rId26"/>
    <p:sldId id="306" r:id="rId27"/>
    <p:sldId id="307" r:id="rId28"/>
    <p:sldId id="308" r:id="rId29"/>
    <p:sldId id="310" r:id="rId30"/>
    <p:sldId id="309" r:id="rId31"/>
    <p:sldId id="268" r:id="rId32"/>
    <p:sldId id="269" r:id="rId33"/>
    <p:sldId id="270" r:id="rId34"/>
    <p:sldId id="271" r:id="rId35"/>
    <p:sldId id="287" r:id="rId36"/>
    <p:sldId id="294" r:id="rId37"/>
    <p:sldId id="295" r:id="rId38"/>
    <p:sldId id="296" r:id="rId39"/>
    <p:sldId id="297" r:id="rId40"/>
    <p:sldId id="298" r:id="rId41"/>
    <p:sldId id="315" r:id="rId42"/>
    <p:sldId id="314" r:id="rId43"/>
    <p:sldId id="313" r:id="rId44"/>
    <p:sldId id="312" r:id="rId45"/>
    <p:sldId id="311" r:id="rId46"/>
    <p:sldId id="28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47EB-BB0C-44BC-A007-7A2BDACBC6AB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03E5-BFFC-450F-A88D-B5505FFC1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gde-logika-pravil-nyy-otvet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gde-logika-pravil-nyy-otvet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530626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11500" dirty="0" smtClean="0">
                <a:solidFill>
                  <a:schemeClr val="bg1"/>
                </a:solidFill>
              </a:rPr>
              <a:t>ГДЕ ЛОГИКА?</a:t>
            </a:r>
            <a:br>
              <a:rPr lang="ru-RU" sz="11500" dirty="0" smtClean="0">
                <a:solidFill>
                  <a:schemeClr val="bg1"/>
                </a:solidFill>
              </a:rPr>
            </a:br>
            <a:endParaRPr lang="ru-RU" sz="1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2976" y="3143248"/>
            <a:ext cx="5500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>КАРТА</a:t>
            </a:r>
            <a:endParaRPr lang="ru-RU" sz="6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3250" name="AutoShape 2" descr="https://dvermet-msk.ru/assets/images/senator/in8-600x8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https://dvermet-msk.ru/assets/images/senator/in8-600x8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4" name="Picture 6" descr="https://dveriizstali.ru/upload/iblock/edd/dver-s-vinoritom-dz767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3263018" cy="3286124"/>
          </a:xfrm>
          <a:prstGeom prst="rect">
            <a:avLst/>
          </a:prstGeom>
          <a:noFill/>
        </p:spPr>
      </p:pic>
      <p:pic>
        <p:nvPicPr>
          <p:cNvPr id="53256" name="Picture 8" descr="https://st03.kakprosto.ru/tumb/680/images/article/2011/11/28/1_5255140ed06ab5255140ed06e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0014" y="285728"/>
            <a:ext cx="3513986" cy="3219431"/>
          </a:xfrm>
          <a:prstGeom prst="rect">
            <a:avLst/>
          </a:prstGeom>
          <a:noFill/>
        </p:spPr>
      </p:pic>
      <p:pic>
        <p:nvPicPr>
          <p:cNvPr id="53258" name="Picture 10" descr="https://o-pencil.ru/upload/iblock/fc4/fc4a32455e9d86d47b7e67679a431f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571876"/>
            <a:ext cx="3333744" cy="269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75856" y="2852936"/>
            <a:ext cx="3210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РУЧКА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chemeClr val="bg1"/>
                </a:solidFill>
              </a:rPr>
              <a:t>2 РАУНД</a:t>
            </a:r>
            <a:endParaRPr lang="ru-RU" sz="115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Формула всего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067944" y="5013176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=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2780928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+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ser-mebel.ru/templates/sermebel/images/foto_products/1931702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3162288" cy="3952860"/>
          </a:xfrm>
          <a:prstGeom prst="rect">
            <a:avLst/>
          </a:prstGeom>
          <a:noFill/>
        </p:spPr>
      </p:pic>
      <p:pic>
        <p:nvPicPr>
          <p:cNvPr id="50180" name="Picture 4" descr="https://11.img.avito.st/image/1/jiHDPLaBIsi1mdDO0z66eTqfJs5hnSLOBvwmzrWZ0M51my7MdZ0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14554"/>
            <a:ext cx="3771899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27784" y="3068960"/>
            <a:ext cx="46947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СТОЛОВАЯ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851920" y="2996952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+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5013176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=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static-ru.insales.ru/images/products/1/517/442106373/asics-gel-resolution-8-clay-gs-mako-blue-white-3_1280x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357586" cy="3281354"/>
          </a:xfrm>
          <a:prstGeom prst="rect">
            <a:avLst/>
          </a:prstGeom>
          <a:noFill/>
        </p:spPr>
      </p:pic>
      <p:pic>
        <p:nvPicPr>
          <p:cNvPr id="48134" name="Picture 6" descr="https://konspekta.net/mydocxru/baza11/1123977064.files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71678"/>
            <a:ext cx="4468280" cy="2981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99792" y="3212976"/>
            <a:ext cx="39705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СПОРТЗАЛ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95936" y="292494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+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5157192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=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disgustingmen.com/wp-content/uploads/2020/05/boi-vikingov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071678"/>
            <a:ext cx="3571900" cy="3214710"/>
          </a:xfrm>
          <a:prstGeom prst="rect">
            <a:avLst/>
          </a:prstGeom>
          <a:noFill/>
        </p:spPr>
      </p:pic>
      <p:pic>
        <p:nvPicPr>
          <p:cNvPr id="3" name="Picture 4" descr="https://sun9-84.userapi.com/sun9-36/impg/o3Hyw7uFhafblb8s33UQUNBDjGIOX5OfA10G3g/llj2m_yIXt8.jpg?size=604x453&amp;quality=96&amp;sign=fd2800b3b5d2dd2a401954057ca53f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285992"/>
            <a:ext cx="4038588" cy="3028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35696" y="2780928"/>
            <a:ext cx="35840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ИСТОРИЯ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16600" dirty="0" smtClean="0">
                <a:solidFill>
                  <a:schemeClr val="bg1"/>
                </a:solidFill>
              </a:rPr>
              <a:t>1 РАУНД</a:t>
            </a:r>
            <a:endParaRPr lang="ru-RU" sz="1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Найди общее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355976" y="278092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+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5013176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=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s://proprikol.ru/wp-content/uploads/2020/03/kartinki-big-ben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4129433" cy="3071810"/>
          </a:xfrm>
          <a:prstGeom prst="rect">
            <a:avLst/>
          </a:prstGeom>
          <a:noFill/>
        </p:spPr>
      </p:pic>
      <p:pic>
        <p:nvPicPr>
          <p:cNvPr id="44036" name="Picture 4" descr="https://www.linysmiles.com/images/easyblog_articles/68/b2ap3_thumbnail_shutterstock_89944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071678"/>
            <a:ext cx="3786182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71670" y="2786058"/>
            <a:ext cx="53066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АНГЛИЙСКИЙ 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ЯЗЫК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067944" y="314096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+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530120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=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theslide.ru/img/thumbs/a7a0e645dd0729ee77576d569cdda5b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heslide.ru/img/thumbs/a7a0e645dd0729ee77576d569cdda5b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theslide.ru/img/thumbs/a7a0e645dd0729ee77576d569cdda5b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https://theslide.ru/img/thumbs/a7a0e645dd0729ee77576d569cdda5b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s://theslide.ru/img/thumbs/a7a0e645dd0729ee77576d569cdda5b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6" name="Picture 12" descr="https://s.mediasalt.ru/images/286/286962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786214" cy="3857572"/>
          </a:xfrm>
          <a:prstGeom prst="rect">
            <a:avLst/>
          </a:prstGeom>
          <a:noFill/>
        </p:spPr>
      </p:pic>
      <p:pic>
        <p:nvPicPr>
          <p:cNvPr id="41998" name="Picture 14" descr="http://2.bp.blogspot.com/_zJpnTu57Koc/TIo1D0D2ieI/AAAAAAAAWp0/w-cxRlpBMBg/s400/LI-sculp-CM-00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357298"/>
            <a:ext cx="25431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59632" y="2852936"/>
            <a:ext cx="43174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ГЕОГРАФИЯ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>
                <a:solidFill>
                  <a:schemeClr val="bg1"/>
                </a:solidFill>
              </a:rPr>
              <a:t/>
            </a:r>
            <a:br>
              <a:rPr lang="ru-RU" sz="11500" dirty="0" smtClean="0">
                <a:solidFill>
                  <a:schemeClr val="bg1"/>
                </a:solidFill>
              </a:rPr>
            </a:br>
            <a:r>
              <a:rPr lang="ru-RU" sz="11500" dirty="0" smtClean="0">
                <a:solidFill>
                  <a:schemeClr val="bg1"/>
                </a:solidFill>
              </a:rPr>
              <a:t>3 РАУНД</a:t>
            </a:r>
            <a:endParaRPr lang="ru-RU" sz="11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140968"/>
            <a:ext cx="40468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>
                <a:solidFill>
                  <a:schemeClr val="bg1"/>
                </a:solidFill>
              </a:rPr>
              <a:t>Киноребус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4826000" cy="2260600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124744"/>
            <a:ext cx="2943225" cy="5276850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365104"/>
            <a:ext cx="457200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2348880"/>
            <a:ext cx="5033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ГАРРИ ПОТТЕР 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573016"/>
            <a:ext cx="5468100" cy="307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https://stihi.ru/pics/2021/12/03/4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714774" cy="2786082"/>
          </a:xfrm>
          <a:prstGeom prst="rect">
            <a:avLst/>
          </a:prstGeom>
          <a:noFill/>
        </p:spPr>
      </p:pic>
      <p:pic>
        <p:nvPicPr>
          <p:cNvPr id="3" name="Picture 4" descr="https://vbryanske.com/media/imgs2018/img-20160927103714-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66"/>
            <a:ext cx="3905224" cy="2928918"/>
          </a:xfrm>
          <a:prstGeom prst="rect">
            <a:avLst/>
          </a:prstGeom>
          <a:noFill/>
        </p:spPr>
      </p:pic>
      <p:pic>
        <p:nvPicPr>
          <p:cNvPr id="36870" name="Picture 6" descr="https://vorle.ru/media/imgs2019/scale_120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1857364"/>
            <a:ext cx="90243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СТРАНА НЕВЫУЧЕННЫХ 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УРОКОВ 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s://placepic.ru/wp-content/uploads/2021/07/19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496"/>
            <a:ext cx="4881533" cy="366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AutoShape 4" descr="https://ucare.timepad.ru/f3785c0e-d88e-401e-b651-a5d30bb920be/poster_event_6266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ucare.timepad.ru/f3785c0e-d88e-401e-b651-a5d30bb920be/poster_event_6266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s://www.polezka.ru/wp-content/uploads/2019/01/magistracy-818x1024-7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3479579" cy="3976662"/>
          </a:xfrm>
          <a:prstGeom prst="rect">
            <a:avLst/>
          </a:prstGeom>
          <a:noFill/>
        </p:spPr>
      </p:pic>
      <p:pic>
        <p:nvPicPr>
          <p:cNvPr id="34826" name="Picture 10" descr="https://www.inpearls.ru/pearls/thumbnail/1563376/sm/1x/1563374-4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35743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3575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42" name="Picture 2" descr="https://www.nieuwtij.nl/wp-content/uploads/2011/02/boom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3095616" cy="1850640"/>
          </a:xfrm>
          <a:prstGeom prst="rect">
            <a:avLst/>
          </a:prstGeom>
          <a:noFill/>
        </p:spPr>
      </p:pic>
      <p:pic>
        <p:nvPicPr>
          <p:cNvPr id="2" name="Picture 4" descr="http://futureofmusic.org/sites/default/files/imagecache/05col_snap/blog/shutterstock_127656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772019"/>
            <a:ext cx="3288315" cy="2085981"/>
          </a:xfrm>
          <a:prstGeom prst="rect">
            <a:avLst/>
          </a:prstGeom>
          <a:noFill/>
        </p:spPr>
      </p:pic>
      <p:pic>
        <p:nvPicPr>
          <p:cNvPr id="3" name="Picture 6" descr="https://gorzavod.ru/wp-content/uploads/2021/03/92c473faeb8bfe54f04d966621890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643570" y="1785926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2132856"/>
            <a:ext cx="7005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УНИВЕРСИТЕТ МОНСТРОВ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wallpapers-fenix.eu/lar/141211/031057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00372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0" name="Picture 2" descr="https://i.pinimg.com/736x/0b/bd/08/0bbd0812432bafcdc9bab1b235fe5b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66"/>
            <a:ext cx="2673840" cy="3400427"/>
          </a:xfrm>
          <a:prstGeom prst="rect">
            <a:avLst/>
          </a:prstGeom>
          <a:noFill/>
        </p:spPr>
      </p:pic>
      <p:pic>
        <p:nvPicPr>
          <p:cNvPr id="32772" name="Picture 4" descr="https://expelliarmus.ru/sites/default/files/pictures/picture-3746-1617289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66"/>
            <a:ext cx="4357349" cy="2919424"/>
          </a:xfrm>
          <a:prstGeom prst="rect">
            <a:avLst/>
          </a:prstGeom>
          <a:noFill/>
        </p:spPr>
      </p:pic>
      <p:pic>
        <p:nvPicPr>
          <p:cNvPr id="32774" name="Picture 6" descr="https://static.planetminecraft.com/files/resource_media/screenshot/1547/19606853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143380"/>
            <a:ext cx="3857652" cy="215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2276872"/>
            <a:ext cx="273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ВИНКС</a:t>
            </a:r>
          </a:p>
        </p:txBody>
      </p:sp>
      <p:pic>
        <p:nvPicPr>
          <p:cNvPr id="31746" name="Picture 2" descr="https://i.pinimg.com/736x/47/7f/62/477f624670fc69f001936f3a648d8135--winx-club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000372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6" name="AutoShape 6" descr="https://alterprice.ru/cdn/picture/read?product_id=107442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s://static.mk.ru/upload/entities/2020/08/20/14/articles/facebookPicture/2c/03/60/a2/6bd5c32190baccd8ef96eaac735b0a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357670" cy="2905113"/>
          </a:xfrm>
          <a:prstGeom prst="rect">
            <a:avLst/>
          </a:prstGeom>
          <a:noFill/>
        </p:spPr>
      </p:pic>
      <p:pic>
        <p:nvPicPr>
          <p:cNvPr id="3" name="Picture 4" descr="https://i.mycdn.me/i?r=AzEPZsRbOZEKgBhR0XGMT1Rkx826N6qg7WSVyK1MtM-AMK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4098721" cy="3005137"/>
          </a:xfrm>
          <a:prstGeom prst="rect">
            <a:avLst/>
          </a:prstGeom>
          <a:noFill/>
        </p:spPr>
      </p:pic>
      <p:pic>
        <p:nvPicPr>
          <p:cNvPr id="4" name="Picture 6" descr="https://sun1-89.userapi.com/XXppLvZIH5M48bIHqfkD4CFvBiMZonJEx8sgYg/T_MO_CoHwq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14761"/>
            <a:ext cx="3722580" cy="2714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7" y="2132856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ИСТИННАЯ КРАСОТА 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i.imgur.com/oM8Tu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57562"/>
            <a:ext cx="4495789" cy="280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/>
            </a:r>
            <a:br>
              <a:rPr lang="ru-RU" sz="8800" dirty="0" smtClean="0">
                <a:solidFill>
                  <a:schemeClr val="bg1"/>
                </a:solidFill>
              </a:rPr>
            </a:br>
            <a:r>
              <a:rPr lang="ru-RU" sz="13800" dirty="0" smtClean="0">
                <a:solidFill>
                  <a:schemeClr val="bg1"/>
                </a:solidFill>
              </a:rPr>
              <a:t>4 РАУНД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924944"/>
            <a:ext cx="3974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Суперблиц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ttps://mesthit.ru/uploads/images/r/u/s/ruslan_i_ludmila_a_s_pushkin_u_lukomorja_dub_zeljoni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mesthit.ru/uploads/images/r/u/s/ruslan_i_ludmila_a_s_pushkin_u_lukomorja_dub_zeljoni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mesthit.ru/uploads/images/r/u/s/ruslan_i_ludmila_a_s_pushkin_u_lukomorja_dub_zeljoni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https://catherineasquithgallery.com/uploads/posts/2021-02/1614529300_1-p-golova-na-belom-fon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509448" cy="2571768"/>
          </a:xfrm>
          <a:prstGeom prst="rect">
            <a:avLst/>
          </a:prstGeom>
          <a:noFill/>
        </p:spPr>
      </p:pic>
      <p:pic>
        <p:nvPicPr>
          <p:cNvPr id="3" name="Picture 4" descr="https://s3.amazonaws.com/images.ecwid.com/images/1447189/48107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4058374" cy="2643206"/>
          </a:xfrm>
          <a:prstGeom prst="rect">
            <a:avLst/>
          </a:prstGeom>
          <a:noFill/>
        </p:spPr>
      </p:pic>
      <p:pic>
        <p:nvPicPr>
          <p:cNvPr id="4" name="Picture 6" descr="https://i1.sndcdn.com/avatars-rpL0nuaAvuoXAcBR-gApBrg-t240x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214818"/>
            <a:ext cx="1857372" cy="18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31640" y="2492896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А ГОЛОВУ ТЫ ДОМА НЕ ЗАБЫЛ? 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https://t3.ftcdn.net/jpg/00/88/91/04/360_F_88910452_JE0U9vnSmGd4cMpDfOD0tSlOECxXjt0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4357686" cy="3268265"/>
          </a:xfrm>
          <a:prstGeom prst="rect">
            <a:avLst/>
          </a:prstGeom>
          <a:noFill/>
        </p:spPr>
      </p:pic>
      <p:pic>
        <p:nvPicPr>
          <p:cNvPr id="9220" name="Picture 4" descr="https://static2.bigstockphoto.com/2/2/6/large2/6224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3380"/>
            <a:ext cx="3786184" cy="2675570"/>
          </a:xfrm>
          <a:prstGeom prst="rect">
            <a:avLst/>
          </a:prstGeom>
          <a:noFill/>
        </p:spPr>
      </p:pic>
      <p:pic>
        <p:nvPicPr>
          <p:cNvPr id="9222" name="Picture 6" descr="https://i.ytimg.com/vi/iatmMKtyXfU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4" y="3500438"/>
            <a:ext cx="3905246" cy="2928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91680" y="2852936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ДОСТАЕМ ДВОЙНЫЕ ЛИСТОЧКИ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3575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4414" y="3357562"/>
            <a:ext cx="7452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КЛЕНОВЫЙ ЛИСТ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https://corporacion.aranjuez.es/wp-content/uploads/sites/6/2021/10/hospital-san-carlos-mobiliario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3714756" cy="2476504"/>
          </a:xfrm>
          <a:prstGeom prst="rect">
            <a:avLst/>
          </a:prstGeom>
          <a:noFill/>
        </p:spPr>
      </p:pic>
      <p:pic>
        <p:nvPicPr>
          <p:cNvPr id="4" name="Picture 6" descr="https://catherineasquithgallery.com/uploads/posts/2021-02/1613157035_11-p-zheltii-fon-sinie-bukvi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480"/>
            <a:ext cx="3684291" cy="3357542"/>
          </a:xfrm>
          <a:prstGeom prst="rect">
            <a:avLst/>
          </a:prstGeom>
          <a:noFill/>
        </p:spPr>
      </p:pic>
      <p:pic>
        <p:nvPicPr>
          <p:cNvPr id="7176" name="Picture 8" descr="https://www.virtualacademy.ru/uploads/2018/msk/urok_dl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382" y="4786322"/>
            <a:ext cx="3081550" cy="173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2708920"/>
            <a:ext cx="3738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К ДОСКЕ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https://lifedon.com.ua/uploads/posts/2020-04/1586183268_59595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5181594" cy="3238496"/>
          </a:xfrm>
          <a:prstGeom prst="rect">
            <a:avLst/>
          </a:prstGeom>
          <a:noFill/>
        </p:spPr>
      </p:pic>
      <p:pic>
        <p:nvPicPr>
          <p:cNvPr id="3" name="Picture 4" descr="https://st.astr.ru/news/1/13/133216/300x200_5f3cfced0a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876"/>
            <a:ext cx="4607715" cy="3071810"/>
          </a:xfrm>
          <a:prstGeom prst="rect">
            <a:avLst/>
          </a:prstGeom>
          <a:noFill/>
        </p:spPr>
      </p:pic>
      <p:pic>
        <p:nvPicPr>
          <p:cNvPr id="5126" name="Picture 6" descr="https://i.pinimg.com/736x/b3/8a/4b/b38a4b47e96cb663961e9152d1d049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85728"/>
            <a:ext cx="2843271" cy="290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9592" y="2276872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РОДИТЕЛЕЙ В ШКОЛУ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https://i.pinimg.com/originals/6c/22/c9/6c22c954cd06b67573c7602cc7428d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3048000" cy="3924301"/>
          </a:xfrm>
          <a:prstGeom prst="rect">
            <a:avLst/>
          </a:prstGeom>
          <a:noFill/>
        </p:spPr>
      </p:pic>
      <p:pic>
        <p:nvPicPr>
          <p:cNvPr id="3076" name="Picture 4" descr="Колокольчик Healingbowl KS-04, золотист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52"/>
            <a:ext cx="3478220" cy="598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43608" y="2996952"/>
            <a:ext cx="7140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ПЕРВЫЙ ЗВОНОК 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2996952"/>
            <a:ext cx="7588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СПАСИБО ЗА ИГРУ!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https://554a875a-71dc-4f5f-b6bf-ae8967f137d5.selcdn.net/thumbs2/3f5b4ace-6902-11e9-935a-025c4c6e7a28.384x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657600" cy="2752725"/>
          </a:xfrm>
          <a:prstGeom prst="rect">
            <a:avLst/>
          </a:prstGeom>
          <a:noFill/>
        </p:spPr>
      </p:pic>
      <p:pic>
        <p:nvPicPr>
          <p:cNvPr id="59394" name="Picture 2" descr="https://avatars.mds.yandex.net/i?id=2ae224ae1b7a1bf628549f1d68442834-584304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04"/>
            <a:ext cx="3114675" cy="3048001"/>
          </a:xfrm>
          <a:prstGeom prst="rect">
            <a:avLst/>
          </a:prstGeom>
          <a:noFill/>
        </p:spPr>
      </p:pic>
      <p:sp>
        <p:nvSpPr>
          <p:cNvPr id="59396" name="AutoShape 4" descr="https://rosefast.ru/800/600/https/nauka.club/wp-content/auploads/886975/rasskaz_kolokolchike_opisa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8" name="Picture 6" descr="http://rasfokus.ru/images/photos/small/297b9e5ff147568bf39e9c666c9aab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905224"/>
            <a:ext cx="2952776" cy="295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3575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3108" y="2928934"/>
            <a:ext cx="5013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КОЛОКОЛ</a:t>
            </a:r>
            <a:endParaRPr lang="ru-RU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5597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2" descr="https://static7.depositphotos.com/1134101/791/i/450/depositphotos_7911765-stock-photo-statue-of-confucius-at-confuci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tatic7.depositphotos.com/1134101/791/i/450/depositphotos_7911765-stock-photo-statue-of-confucius-at-confuci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tatic7.depositphotos.com/1134101/791/i/450/depositphotos_7911765-stock-photo-statue-of-confucius-at-confuci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static7.depositphotos.com/1134101/791/i/450/depositphotos_7911765-stock-photo-statue-of-confucius-at-confuci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4" name="Picture 10" descr="https://interesting-ideas.ru/wp-content/uploads/2022/03/file-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286280" cy="2886089"/>
          </a:xfrm>
          <a:prstGeom prst="rect">
            <a:avLst/>
          </a:prstGeom>
          <a:noFill/>
        </p:spPr>
      </p:pic>
      <p:pic>
        <p:nvPicPr>
          <p:cNvPr id="57356" name="Picture 12" descr="https://cdn20.patchcdn.com/users/21821499/20160829/023535/styles/T800x600/public/article_images/staples_hs_westport-1472495637-8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04"/>
            <a:ext cx="3619472" cy="2714604"/>
          </a:xfrm>
          <a:prstGeom prst="rect">
            <a:avLst/>
          </a:prstGeom>
          <a:noFill/>
        </p:spPr>
      </p:pic>
      <p:sp>
        <p:nvSpPr>
          <p:cNvPr id="57358" name="AutoShape 14" descr="https://chelyabinsk.xn----itbkcijdbf2ab0f9b.xn--p1ai/upload/iblock/f0a/f0af6b872c6b9a990968c74c3ce43ca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60" name="AutoShape 16" descr="https://chelyabinsk.xn----itbkcijdbf2ab0f9b.xn--p1ai/upload/iblock/f0a/f0af6b872c6b9a990968c74c3ce43ca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62" name="AutoShape 18" descr="https://chelyabinsk.xn----itbkcijdbf2ab0f9b.xn--p1ai/upload/iblock/f0a/f0af6b872c6b9a990968c74c3ce43ca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64" name="Picture 20" descr="https://cstor.nn2.ru/forum/data/forum/images/2018-04/203185115-632172995_w640_h640_img_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86190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gde-logika-pravil-nyy-otv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11960" y="5877272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2214554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>
                    <a:lumMod val="95000"/>
                  </a:schemeClr>
                </a:solidFill>
              </a:rPr>
              <a:t>учитель</a:t>
            </a:r>
            <a:endParaRPr lang="ru-RU" sz="8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utux.ru/images/objects/2015/11/30/tnt_gde_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175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298" name="Picture 2" descr="https://i.ytimg.com/vi/itlpkvb3xtY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000496" cy="3000373"/>
          </a:xfrm>
          <a:prstGeom prst="rect">
            <a:avLst/>
          </a:prstGeom>
          <a:noFill/>
        </p:spPr>
      </p:pic>
      <p:pic>
        <p:nvPicPr>
          <p:cNvPr id="55300" name="Picture 4" descr="https://cbkg.ru/uploads/143334014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52"/>
            <a:ext cx="3321827" cy="2786082"/>
          </a:xfrm>
          <a:prstGeom prst="rect">
            <a:avLst/>
          </a:prstGeom>
          <a:noFill/>
        </p:spPr>
      </p:pic>
      <p:pic>
        <p:nvPicPr>
          <p:cNvPr id="55302" name="Picture 6" descr="https://artsklad.ru/117734-thickbox_default/cirkul-centro-s-udlinitelem-d-640-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429000"/>
            <a:ext cx="2619340" cy="2619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63</Words>
  <Application>Microsoft Office PowerPoint</Application>
  <PresentationFormat>Экран (4:3)</PresentationFormat>
  <Paragraphs>43</Paragraphs>
  <Slides>46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 ГДЕ ЛОГИКА? </vt:lpstr>
      <vt:lpstr>1 РАУНД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2 РАУНД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3 РАУНД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4 РАУНД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c400</cp:lastModifiedBy>
  <cp:revision>97</cp:revision>
  <dcterms:created xsi:type="dcterms:W3CDTF">2017-10-28T14:16:59Z</dcterms:created>
  <dcterms:modified xsi:type="dcterms:W3CDTF">2022-10-28T08:57:36Z</dcterms:modified>
</cp:coreProperties>
</file>