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7" r:id="rId9"/>
    <p:sldId id="264" r:id="rId10"/>
    <p:sldId id="265" r:id="rId11"/>
    <p:sldId id="268" r:id="rId12"/>
    <p:sldId id="263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42984"/>
            <a:ext cx="8458200" cy="2357454"/>
          </a:xfrm>
        </p:spPr>
        <p:txBody>
          <a:bodyPr>
            <a:normAutofit/>
          </a:bodyPr>
          <a:lstStyle/>
          <a:p>
            <a:r>
              <a:rPr lang="ru-RU" dirty="0" smtClean="0"/>
              <a:t>   «Формирование финансовой </a:t>
            </a:r>
            <a:br>
              <a:rPr lang="ru-RU" dirty="0" smtClean="0"/>
            </a:br>
            <a:r>
              <a:rPr lang="ru-RU" dirty="0" smtClean="0"/>
              <a:t>                    грамотности        </a:t>
            </a:r>
            <a:br>
              <a:rPr lang="ru-RU" dirty="0" smtClean="0"/>
            </a:br>
            <a:r>
              <a:rPr lang="ru-RU" dirty="0" smtClean="0"/>
              <a:t>          на уроках технологии»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3929066"/>
            <a:ext cx="3195630" cy="132875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Разработала:</a:t>
            </a:r>
          </a:p>
          <a:p>
            <a:r>
              <a:rPr lang="ru-RU" dirty="0" smtClean="0"/>
              <a:t>Учитель технологии </a:t>
            </a:r>
          </a:p>
          <a:p>
            <a:r>
              <a:rPr lang="ru-RU" dirty="0" smtClean="0"/>
              <a:t>МБОУ СОШ №1 </a:t>
            </a:r>
            <a:r>
              <a:rPr lang="ru-RU" dirty="0" err="1" smtClean="0"/>
              <a:t>Невьянского</a:t>
            </a:r>
            <a:r>
              <a:rPr lang="ru-RU" dirty="0" smtClean="0"/>
              <a:t> ГО </a:t>
            </a:r>
          </a:p>
          <a:p>
            <a:r>
              <a:rPr lang="ru-RU" dirty="0" smtClean="0"/>
              <a:t> Малинина Ирина Григорьевна</a:t>
            </a:r>
          </a:p>
          <a:p>
            <a:r>
              <a:rPr lang="ru-RU" dirty="0" smtClean="0"/>
              <a:t>1кв. категория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</a:t>
            </a:r>
            <a:r>
              <a:rPr lang="ru-RU" sz="2400" dirty="0" smtClean="0"/>
              <a:t>  </a:t>
            </a:r>
            <a:r>
              <a:rPr lang="ru-RU" sz="2400" dirty="0" smtClean="0"/>
              <a:t>«Формирование финансовой грамотности </a:t>
            </a:r>
            <a:br>
              <a:rPr lang="ru-RU" sz="2400" dirty="0" smtClean="0"/>
            </a:br>
            <a:r>
              <a:rPr lang="ru-RU" sz="2400" dirty="0" smtClean="0"/>
              <a:t>         </a:t>
            </a:r>
            <a:r>
              <a:rPr lang="ru-RU" sz="2400" dirty="0" smtClean="0"/>
              <a:t>   </a:t>
            </a:r>
            <a:r>
              <a:rPr lang="ru-RU" sz="2400" dirty="0" smtClean="0"/>
              <a:t>на  уроках технологии»</a:t>
            </a:r>
            <a:endParaRPr lang="ru-RU" sz="2400" dirty="0"/>
          </a:p>
        </p:txBody>
      </p:sp>
      <p:pic>
        <p:nvPicPr>
          <p:cNvPr id="4" name="Содержимое 3" descr="383297f5-35f0-44e4-adc4-fa7ae6efef1d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8643998" cy="54450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</a:t>
            </a:r>
            <a:r>
              <a:rPr lang="ru-RU" sz="2400" dirty="0" smtClean="0"/>
              <a:t>  </a:t>
            </a:r>
            <a:r>
              <a:rPr lang="ru-RU" sz="2400" dirty="0" smtClean="0"/>
              <a:t>«Формирование финансовой грамотности </a:t>
            </a:r>
            <a:br>
              <a:rPr lang="ru-RU" sz="2400" dirty="0" smtClean="0"/>
            </a:br>
            <a:r>
              <a:rPr lang="ru-RU" sz="2400" dirty="0" smtClean="0"/>
              <a:t>           </a:t>
            </a:r>
            <a:r>
              <a:rPr lang="ru-RU" sz="2400" dirty="0" smtClean="0"/>
              <a:t> на  </a:t>
            </a:r>
            <a:r>
              <a:rPr lang="ru-RU" sz="2400" dirty="0" smtClean="0"/>
              <a:t>уроках технологии»</a:t>
            </a:r>
            <a:endParaRPr lang="ru-RU" sz="2400" dirty="0"/>
          </a:p>
        </p:txBody>
      </p:sp>
      <p:pic>
        <p:nvPicPr>
          <p:cNvPr id="4" name="Содержимое 3" descr="8df21237fedccfade6eaaa47862406e8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8072494" cy="537404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001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</a:t>
            </a:r>
            <a:r>
              <a:rPr lang="ru-RU" sz="2400" dirty="0" smtClean="0"/>
              <a:t>  </a:t>
            </a:r>
            <a:r>
              <a:rPr lang="ru-RU" sz="2400" dirty="0" smtClean="0"/>
              <a:t>«Формирование финансовой грамотности </a:t>
            </a:r>
            <a:br>
              <a:rPr lang="ru-RU" sz="2400" dirty="0" smtClean="0"/>
            </a:br>
            <a:r>
              <a:rPr lang="ru-RU" sz="2400" dirty="0" smtClean="0"/>
              <a:t>            на  уроках технологии»</a:t>
            </a:r>
            <a:endParaRPr lang="ru-RU" sz="2400" dirty="0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     </a:t>
            </a:r>
            <a:r>
              <a:rPr lang="ru-RU" sz="2400" dirty="0" smtClean="0"/>
              <a:t>  </a:t>
            </a:r>
            <a:r>
              <a:rPr lang="ru-RU" sz="2400" dirty="0" smtClean="0"/>
              <a:t>«Формирование финансовой грамотности </a:t>
            </a:r>
            <a:br>
              <a:rPr lang="ru-RU" sz="2400" dirty="0" smtClean="0"/>
            </a:br>
            <a:r>
              <a:rPr lang="ru-RU" sz="2400" dirty="0" smtClean="0"/>
              <a:t>               </a:t>
            </a:r>
            <a:r>
              <a:rPr lang="ru-RU" sz="2400" dirty="0" smtClean="0"/>
              <a:t> </a:t>
            </a:r>
            <a:r>
              <a:rPr lang="ru-RU" sz="2400" dirty="0" smtClean="0"/>
              <a:t>на  уроках технологии»</a:t>
            </a:r>
            <a:endParaRPr lang="ru-RU" sz="2400" dirty="0"/>
          </a:p>
        </p:txBody>
      </p:sp>
      <p:pic>
        <p:nvPicPr>
          <p:cNvPr id="4" name="Содержимое 3" descr="esli-hochesh-byit-bogatyi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580" y="1554162"/>
            <a:ext cx="7981707" cy="458948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/>
              <a:t>         «</a:t>
            </a:r>
            <a:r>
              <a:rPr lang="ru-RU" sz="2400" dirty="0" smtClean="0"/>
              <a:t>Формирование финансовой грамотности </a:t>
            </a:r>
            <a:br>
              <a:rPr lang="ru-RU" sz="2400" dirty="0" smtClean="0"/>
            </a:br>
            <a:r>
              <a:rPr lang="ru-RU" sz="2400" dirty="0" smtClean="0"/>
              <a:t>            на  уроках технологии»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dirty="0" smtClean="0"/>
              <a:t>             Спасибо за внимание!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 </a:t>
            </a:r>
            <a:r>
              <a:rPr lang="ru-RU" sz="2400" dirty="0" smtClean="0"/>
              <a:t>    «</a:t>
            </a:r>
            <a:r>
              <a:rPr lang="ru-RU" sz="2400" dirty="0" smtClean="0"/>
              <a:t>Формирование финансовой грамотности </a:t>
            </a:r>
            <a:br>
              <a:rPr lang="ru-RU" sz="2400" dirty="0" smtClean="0"/>
            </a:br>
            <a:r>
              <a:rPr lang="ru-RU" sz="2400" dirty="0" smtClean="0"/>
              <a:t>        </a:t>
            </a:r>
            <a:r>
              <a:rPr lang="ru-RU" sz="2400" dirty="0" smtClean="0"/>
              <a:t>    на  </a:t>
            </a:r>
            <a:r>
              <a:rPr lang="ru-RU" sz="2400" dirty="0" smtClean="0"/>
              <a:t>уроках технологии»       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«Нажить много денег - храбрость; </a:t>
            </a:r>
          </a:p>
          <a:p>
            <a:pPr>
              <a:buNone/>
            </a:pPr>
            <a:r>
              <a:rPr lang="ru-RU" dirty="0" smtClean="0"/>
              <a:t>   сохранить их - мудрость, а</a:t>
            </a:r>
          </a:p>
          <a:p>
            <a:pPr>
              <a:buNone/>
            </a:pPr>
            <a:r>
              <a:rPr lang="ru-RU" dirty="0" smtClean="0"/>
              <a:t>   умело расходовать – искусство»</a:t>
            </a:r>
          </a:p>
          <a:p>
            <a:pPr>
              <a:buNone/>
            </a:pPr>
            <a:r>
              <a:rPr lang="ru-RU" i="1" dirty="0" smtClean="0"/>
              <a:t>                          </a:t>
            </a:r>
          </a:p>
          <a:p>
            <a:pPr>
              <a:buNone/>
            </a:pPr>
            <a:r>
              <a:rPr lang="ru-RU" i="1" dirty="0" smtClean="0"/>
              <a:t>                                                 </a:t>
            </a:r>
          </a:p>
          <a:p>
            <a:pPr>
              <a:buNone/>
            </a:pPr>
            <a:r>
              <a:rPr lang="ru-RU" i="1" dirty="0" smtClean="0"/>
              <a:t>                                                 Бертольд Авербах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Домашний\AppData\Local\Microsoft\Windows\Temporary Internet Files\Content.IE5\63E6T1UU\korea_money_cash_don-89354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329112"/>
            <a:ext cx="3429024" cy="2057006"/>
          </a:xfrm>
          <a:prstGeom prst="rect">
            <a:avLst/>
          </a:prstGeom>
          <a:noFill/>
        </p:spPr>
      </p:pic>
      <p:pic>
        <p:nvPicPr>
          <p:cNvPr id="1026" name="Picture 2" descr="C:\Users\Домашний\Desktop\008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077913"/>
            <a:ext cx="2627300" cy="3270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</a:t>
            </a:r>
            <a:r>
              <a:rPr lang="ru-RU" sz="2400" dirty="0" smtClean="0"/>
              <a:t>     </a:t>
            </a:r>
            <a:r>
              <a:rPr lang="ru-RU" sz="2400" dirty="0" smtClean="0"/>
              <a:t>«Формирование финансовой грамотности </a:t>
            </a:r>
            <a:br>
              <a:rPr lang="ru-RU" sz="2400" dirty="0" smtClean="0"/>
            </a:br>
            <a:r>
              <a:rPr lang="ru-RU" sz="2400" dirty="0" smtClean="0"/>
              <a:t>       </a:t>
            </a:r>
            <a:r>
              <a:rPr lang="ru-RU" sz="2400" dirty="0" smtClean="0"/>
              <a:t>     </a:t>
            </a:r>
            <a:r>
              <a:rPr lang="ru-RU" sz="2400" dirty="0" smtClean="0"/>
              <a:t>на  уроках технологии»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214422"/>
            <a:ext cx="6705616" cy="486570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500" dirty="0" smtClean="0"/>
              <a:t>                   Не в деньгах СЧАСТЬЕ, </a:t>
            </a:r>
          </a:p>
          <a:p>
            <a:pPr>
              <a:buNone/>
            </a:pPr>
            <a:r>
              <a:rPr lang="ru-RU" sz="3500" dirty="0" smtClean="0"/>
              <a:t>                    а в их КОЛИЧЕСТВЕ!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</a:t>
            </a:r>
            <a:endParaRPr lang="ru-RU" dirty="0"/>
          </a:p>
        </p:txBody>
      </p:sp>
      <p:pic>
        <p:nvPicPr>
          <p:cNvPr id="4" name="Picture 2" descr="C:\Users\Домашний\AppData\Local\Microsoft\Windows\Temporary Internet Files\Content.IE5\2XMJMDH2\money_carbon_dough_euro_dollar_bill_banknote_coins_cent-10541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1"/>
            <a:ext cx="3033890" cy="1500198"/>
          </a:xfrm>
          <a:prstGeom prst="rect">
            <a:avLst/>
          </a:prstGeom>
          <a:noFill/>
        </p:spPr>
      </p:pic>
      <p:pic>
        <p:nvPicPr>
          <p:cNvPr id="9" name="Picture 2" descr="C:\Users\Домашний\Desktop\6xERrJ6px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00372"/>
            <a:ext cx="820215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00132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   </a:t>
            </a:r>
            <a:r>
              <a:rPr lang="ru-RU" sz="2400" dirty="0" smtClean="0"/>
              <a:t>  </a:t>
            </a:r>
            <a:r>
              <a:rPr lang="ru-RU" sz="2400" dirty="0" smtClean="0"/>
              <a:t>«Формирование финансовой грамотности </a:t>
            </a:r>
            <a:br>
              <a:rPr lang="ru-RU" sz="2400" dirty="0" smtClean="0"/>
            </a:br>
            <a:r>
              <a:rPr lang="ru-RU" sz="2400" dirty="0" smtClean="0"/>
              <a:t>            на  уроках технологии»</a:t>
            </a:r>
            <a:endParaRPr lang="ru-RU" sz="24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           </a:t>
            </a:r>
            <a:r>
              <a:rPr lang="ru-RU" sz="2800" b="1" dirty="0" smtClean="0"/>
              <a:t>Финансовую грамотность необходимо </a:t>
            </a:r>
          </a:p>
          <a:p>
            <a:pPr>
              <a:buNone/>
            </a:pPr>
            <a:r>
              <a:rPr lang="ru-RU" sz="2800" b="1" dirty="0" smtClean="0"/>
              <a:t>                    изучать для того, чтобы:</a:t>
            </a:r>
          </a:p>
          <a:p>
            <a:r>
              <a:rPr lang="ru-RU" sz="2800" dirty="0" smtClean="0"/>
              <a:t>Быть информированными в части работы финансовой системы; </a:t>
            </a:r>
          </a:p>
          <a:p>
            <a:r>
              <a:rPr lang="ru-RU" sz="2800" dirty="0" smtClean="0"/>
              <a:t>Научиться правильно ориентироваться в финансовой отрасли, принимать верные решения; </a:t>
            </a:r>
          </a:p>
          <a:p>
            <a:r>
              <a:rPr lang="ru-RU" sz="2800" dirty="0" smtClean="0"/>
              <a:t>Грамотно управлять своими средствами; </a:t>
            </a:r>
          </a:p>
          <a:p>
            <a:r>
              <a:rPr lang="ru-RU" sz="2800" dirty="0" smtClean="0"/>
              <a:t>Вести учёт доходов и расходов; </a:t>
            </a:r>
          </a:p>
          <a:p>
            <a:r>
              <a:rPr lang="ru-RU" sz="2800" dirty="0" smtClean="0"/>
              <a:t>Планировать свой бюджет; </a:t>
            </a:r>
          </a:p>
          <a:p>
            <a:r>
              <a:rPr lang="ru-RU" sz="2800" dirty="0" smtClean="0"/>
              <a:t>Преумножать деньги.</a:t>
            </a:r>
          </a:p>
          <a:p>
            <a:endParaRPr lang="ru-RU" dirty="0"/>
          </a:p>
        </p:txBody>
      </p:sp>
      <p:pic>
        <p:nvPicPr>
          <p:cNvPr id="3075" name="Picture 3" descr="C:\Users\Домашний\Desktop\f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500570"/>
            <a:ext cx="3342718" cy="212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36006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 </a:t>
            </a:r>
            <a:r>
              <a:rPr lang="ru-RU" sz="2800" b="1" dirty="0" smtClean="0"/>
              <a:t>    </a:t>
            </a:r>
            <a:r>
              <a:rPr lang="ru-RU" sz="2800" b="1" dirty="0" smtClean="0"/>
              <a:t>Формирование</a:t>
            </a:r>
            <a:r>
              <a:rPr lang="ru-RU" sz="2800" dirty="0" smtClean="0"/>
              <a:t> </a:t>
            </a:r>
            <a:r>
              <a:rPr lang="ru-RU" sz="2800" b="1" dirty="0" smtClean="0"/>
              <a:t>финансовой</a:t>
            </a:r>
            <a:r>
              <a:rPr lang="ru-RU" sz="2800" dirty="0" smtClean="0"/>
              <a:t> </a:t>
            </a:r>
            <a:r>
              <a:rPr lang="ru-RU" sz="2800" b="1" dirty="0" smtClean="0"/>
              <a:t>грамотности</a:t>
            </a:r>
            <a:r>
              <a:rPr lang="ru-RU" sz="2800" dirty="0" smtClean="0"/>
              <a:t> </a:t>
            </a:r>
          </a:p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smtClean="0"/>
              <a:t> включает </a:t>
            </a:r>
            <a:r>
              <a:rPr lang="ru-RU" sz="2800" dirty="0" smtClean="0"/>
              <a:t>в себя освоение базовых</a:t>
            </a:r>
          </a:p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b="1" dirty="0" smtClean="0"/>
              <a:t>финансово</a:t>
            </a:r>
            <a:r>
              <a:rPr lang="ru-RU" sz="2800" dirty="0" smtClean="0"/>
              <a:t>-экономических </a:t>
            </a:r>
            <a:r>
              <a:rPr lang="ru-RU" sz="2800" dirty="0" smtClean="0"/>
              <a:t>понятий, </a:t>
            </a:r>
          </a:p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smtClean="0"/>
              <a:t> </a:t>
            </a:r>
            <a:r>
              <a:rPr lang="ru-RU" sz="2800" dirty="0" smtClean="0"/>
              <a:t>понимание основных операций    </a:t>
            </a:r>
            <a:r>
              <a:rPr lang="ru-RU" sz="2800" dirty="0" smtClean="0"/>
              <a:t>   в</a:t>
            </a:r>
            <a:r>
              <a:rPr lang="ru-RU" sz="2800" dirty="0" smtClean="0"/>
              <a:t> </a:t>
            </a:r>
            <a:r>
              <a:rPr lang="ru-RU" sz="2800" b="1" dirty="0" smtClean="0"/>
              <a:t>финансовых</a:t>
            </a:r>
            <a:r>
              <a:rPr lang="ru-RU" sz="2800" dirty="0" smtClean="0"/>
              <a:t> отношениях и овладение набором практических умений для взаимодействия </a:t>
            </a:r>
          </a:p>
          <a:p>
            <a:pPr>
              <a:buNone/>
            </a:pPr>
            <a:r>
              <a:rPr lang="ru-RU" sz="2800" dirty="0" smtClean="0"/>
              <a:t>   с другими участниками </a:t>
            </a:r>
            <a:r>
              <a:rPr lang="ru-RU" sz="2800" b="1" dirty="0" smtClean="0"/>
              <a:t>финансовых</a:t>
            </a:r>
            <a:r>
              <a:rPr lang="ru-RU" sz="2800" dirty="0" smtClean="0"/>
              <a:t> </a:t>
            </a:r>
            <a:r>
              <a:rPr lang="ru-RU" sz="2800" dirty="0" smtClean="0"/>
              <a:t>отношений: люди</a:t>
            </a:r>
            <a:r>
              <a:rPr lang="ru-RU" sz="2800" dirty="0" smtClean="0"/>
              <a:t>, предприниматели,</a:t>
            </a:r>
          </a:p>
          <a:p>
            <a:pPr>
              <a:buNone/>
            </a:pPr>
            <a:r>
              <a:rPr lang="ru-RU" sz="2800" dirty="0" smtClean="0"/>
              <a:t>    банки, налоговые органы, </a:t>
            </a:r>
          </a:p>
          <a:p>
            <a:pPr>
              <a:buNone/>
            </a:pPr>
            <a:r>
              <a:rPr lang="ru-RU" sz="2800" dirty="0" smtClean="0"/>
              <a:t>    пенсионные фонды и т.д.</a:t>
            </a:r>
            <a:endParaRPr lang="ru-RU" sz="2800" dirty="0"/>
          </a:p>
        </p:txBody>
      </p:sp>
      <p:pic>
        <p:nvPicPr>
          <p:cNvPr id="5122" name="Picture 2" descr="C:\Users\Домашний\Desktop\21b31f80f72a24a11efecd84ea233f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143380"/>
            <a:ext cx="3643338" cy="242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«Формирование финансовой грамотности </a:t>
            </a:r>
            <a:br>
              <a:rPr lang="ru-RU" sz="2400" dirty="0" smtClean="0"/>
            </a:br>
            <a:r>
              <a:rPr lang="ru-RU" sz="2400" dirty="0" smtClean="0"/>
              <a:t>            на  уроках технологии»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Предмет «Технология» включает в себя разделы:</a:t>
            </a:r>
          </a:p>
          <a:p>
            <a:pPr>
              <a:buNone/>
            </a:pPr>
            <a:r>
              <a:rPr lang="ru-RU" sz="2400" dirty="0" smtClean="0"/>
              <a:t>     -  Конструирование и моделирование;</a:t>
            </a:r>
          </a:p>
          <a:p>
            <a:pPr>
              <a:buNone/>
            </a:pPr>
            <a:r>
              <a:rPr lang="ru-RU" sz="2400" dirty="0" smtClean="0"/>
              <a:t>     - Технология обработки текстильных материалов;</a:t>
            </a:r>
          </a:p>
          <a:p>
            <a:pPr>
              <a:buNone/>
            </a:pPr>
            <a:r>
              <a:rPr lang="ru-RU" sz="2400" dirty="0" smtClean="0"/>
              <a:t>     - Технология кулинарной обработки пищевых продуктов;</a:t>
            </a:r>
          </a:p>
          <a:p>
            <a:pPr>
              <a:buNone/>
            </a:pPr>
            <a:r>
              <a:rPr lang="ru-RU" sz="2400" dirty="0" smtClean="0"/>
              <a:t>     - Технология растениеводства и животноводства;</a:t>
            </a:r>
          </a:p>
          <a:p>
            <a:pPr>
              <a:buNone/>
            </a:pPr>
            <a:r>
              <a:rPr lang="ru-RU" sz="2400" dirty="0" smtClean="0"/>
              <a:t>     - Технология обработки конструкционных материалов;</a:t>
            </a:r>
          </a:p>
          <a:p>
            <a:pPr>
              <a:buNone/>
            </a:pPr>
            <a:r>
              <a:rPr lang="ru-RU" sz="2400" dirty="0" smtClean="0"/>
              <a:t>     - Конструирование и моделирование;</a:t>
            </a:r>
          </a:p>
          <a:p>
            <a:pPr>
              <a:buNone/>
            </a:pPr>
            <a:r>
              <a:rPr lang="ru-RU" sz="2400" dirty="0" smtClean="0"/>
              <a:t>     - Современные технологии и перспективы их развития.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6147" name="Picture 3" descr="C:\Users\Домашний\Desktop\9122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164438"/>
            <a:ext cx="1143008" cy="1486293"/>
          </a:xfrm>
          <a:prstGeom prst="rect">
            <a:avLst/>
          </a:prstGeom>
          <a:noFill/>
        </p:spPr>
      </p:pic>
      <p:pic>
        <p:nvPicPr>
          <p:cNvPr id="6148" name="Picture 4" descr="C:\Users\Домашний\Desktop\KA-00268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714884"/>
            <a:ext cx="1500198" cy="1950218"/>
          </a:xfrm>
          <a:prstGeom prst="rect">
            <a:avLst/>
          </a:prstGeom>
          <a:noFill/>
        </p:spPr>
      </p:pic>
      <p:pic>
        <p:nvPicPr>
          <p:cNvPr id="6149" name="Picture 5" descr="C:\Users\Домашний\Desktop\700-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786322"/>
            <a:ext cx="1785950" cy="1785950"/>
          </a:xfrm>
          <a:prstGeom prst="rect">
            <a:avLst/>
          </a:prstGeom>
          <a:noFill/>
        </p:spPr>
      </p:pic>
      <p:pic>
        <p:nvPicPr>
          <p:cNvPr id="6150" name="Picture 6" descr="C:\Users\Домашний\Desktop\uk8704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786322"/>
            <a:ext cx="1428760" cy="1858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</a:t>
            </a:r>
            <a:r>
              <a:rPr lang="ru-RU" sz="2400" dirty="0" smtClean="0"/>
              <a:t> </a:t>
            </a:r>
            <a:r>
              <a:rPr lang="ru-RU" sz="2400" dirty="0" smtClean="0"/>
              <a:t>«Формирование финансовой грамотности </a:t>
            </a:r>
            <a:br>
              <a:rPr lang="ru-RU" sz="2400" dirty="0" smtClean="0"/>
            </a:br>
            <a:r>
              <a:rPr lang="ru-RU" sz="2400" dirty="0" smtClean="0"/>
              <a:t>           </a:t>
            </a:r>
            <a:r>
              <a:rPr lang="ru-RU" sz="2400" dirty="0" smtClean="0"/>
              <a:t> </a:t>
            </a:r>
            <a:r>
              <a:rPr lang="ru-RU" sz="2400" dirty="0" smtClean="0"/>
              <a:t>на  уроках технологии»</a:t>
            </a:r>
            <a:endParaRPr lang="ru-RU" sz="2400" dirty="0"/>
          </a:p>
        </p:txBody>
      </p:sp>
      <p:pic>
        <p:nvPicPr>
          <p:cNvPr id="2050" name="Picture 2" descr="C:\Users\Домашний\Desktop\aa6f489fe3412f6e14caae0d21ceb4e9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500858" cy="499456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1214422"/>
            <a:ext cx="8848756" cy="535785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0715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</a:t>
            </a:r>
            <a:r>
              <a:rPr lang="ru-RU" sz="2400" dirty="0" smtClean="0"/>
              <a:t>  </a:t>
            </a:r>
            <a:r>
              <a:rPr lang="ru-RU" sz="2400" dirty="0" smtClean="0"/>
              <a:t>«Формирование финансовой грамотности </a:t>
            </a:r>
            <a:br>
              <a:rPr lang="ru-RU" sz="2400" dirty="0" smtClean="0"/>
            </a:br>
            <a:r>
              <a:rPr lang="ru-RU" sz="2400" dirty="0" smtClean="0"/>
              <a:t>           </a:t>
            </a:r>
            <a:r>
              <a:rPr lang="ru-RU" sz="2400" dirty="0" smtClean="0"/>
              <a:t> на  </a:t>
            </a:r>
            <a:r>
              <a:rPr lang="ru-RU" sz="2400" dirty="0" smtClean="0"/>
              <a:t>уроках технологии»</a:t>
            </a:r>
            <a:endParaRPr lang="ru-RU" sz="2400" dirty="0"/>
          </a:p>
        </p:txBody>
      </p:sp>
      <p:pic>
        <p:nvPicPr>
          <p:cNvPr id="4" name="Содержимое 3" descr="632828_8357018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142984"/>
            <a:ext cx="2643206" cy="2952771"/>
          </a:xfrm>
        </p:spPr>
      </p:pic>
      <p:pic>
        <p:nvPicPr>
          <p:cNvPr id="1028" name="Picture 4" descr="C:\Users\Домашний\Desktop\700-nw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2928958" cy="2786082"/>
          </a:xfrm>
          <a:prstGeom prst="rect">
            <a:avLst/>
          </a:prstGeom>
          <a:noFill/>
        </p:spPr>
      </p:pic>
      <p:pic>
        <p:nvPicPr>
          <p:cNvPr id="1029" name="Picture 5" descr="C:\Users\Домашний\Desktop\mzCXfKKCcPPQb6UQYzyv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214818"/>
            <a:ext cx="5000660" cy="2451712"/>
          </a:xfrm>
          <a:prstGeom prst="rect">
            <a:avLst/>
          </a:prstGeom>
          <a:noFill/>
        </p:spPr>
      </p:pic>
      <p:pic>
        <p:nvPicPr>
          <p:cNvPr id="1030" name="Picture 6" descr="C:\Users\Домашний\Desktop\wQjq2ttEoQc23VzqNQuA9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357298"/>
            <a:ext cx="4197487" cy="2786082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>
            <a:off x="6429388" y="2714620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14348" y="5572140"/>
            <a:ext cx="2214578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6000760" y="5715016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   </a:t>
            </a:r>
            <a:r>
              <a:rPr lang="ru-RU" sz="2400" dirty="0" smtClean="0"/>
              <a:t>     «</a:t>
            </a:r>
            <a:r>
              <a:rPr lang="ru-RU" sz="2400" dirty="0" smtClean="0"/>
              <a:t>Формирование финансовой грамотности </a:t>
            </a:r>
            <a:br>
              <a:rPr lang="ru-RU" sz="2400" dirty="0" smtClean="0"/>
            </a:br>
            <a:r>
              <a:rPr lang="ru-RU" sz="2400" dirty="0" smtClean="0"/>
              <a:t>           </a:t>
            </a:r>
            <a:r>
              <a:rPr lang="ru-RU" sz="2400" dirty="0" smtClean="0"/>
              <a:t>      </a:t>
            </a:r>
            <a:r>
              <a:rPr lang="ru-RU" sz="2400" dirty="0" smtClean="0"/>
              <a:t>на  уроках технологии»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Домашний\Desktop\55a2fa4a01fb2eb320e455517921144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86808" cy="46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333</TotalTime>
  <Words>236</Words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 «Формирование финансовой                      грамотности                   на уроках технологии»</vt:lpstr>
      <vt:lpstr>          «Формирование финансовой грамотности              на  уроках технологии»        </vt:lpstr>
      <vt:lpstr>          «Формирование финансовой грамотности              на  уроках технологии»</vt:lpstr>
      <vt:lpstr>          «Формирование финансовой грамотности              на  уроках технологии»</vt:lpstr>
      <vt:lpstr>Слайд 5</vt:lpstr>
      <vt:lpstr>          «Формирование финансовой грамотности              на  уроках технологии»</vt:lpstr>
      <vt:lpstr>          «Формирование финансовой грамотности              на  уроках технологии»</vt:lpstr>
      <vt:lpstr>          «Формирование финансовой грамотности              на  уроках технологии»</vt:lpstr>
      <vt:lpstr>               «Формирование финансовой грамотности                   на  уроках технологии»</vt:lpstr>
      <vt:lpstr>          «Формирование финансовой грамотности              на  уроках технологии»</vt:lpstr>
      <vt:lpstr>          «Формирование финансовой грамотности              на  уроках технологии»</vt:lpstr>
      <vt:lpstr>          «Формирование финансовой грамотности              на  уроках технологии»</vt:lpstr>
      <vt:lpstr>              «Формирование финансовой грамотности                  на  уроках технологии»</vt:lpstr>
      <vt:lpstr>          «Формирование финансовой грамотности              на  уроках технологии»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«Формирование финансовой                      грамотности                   на уроках технологии»</dc:title>
  <dc:creator>Домашний</dc:creator>
  <cp:lastModifiedBy>Домашний</cp:lastModifiedBy>
  <cp:revision>35</cp:revision>
  <dcterms:created xsi:type="dcterms:W3CDTF">2022-10-30T09:08:17Z</dcterms:created>
  <dcterms:modified xsi:type="dcterms:W3CDTF">2022-10-31T11:13:27Z</dcterms:modified>
</cp:coreProperties>
</file>