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50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2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9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4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1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7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5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5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337FC-1B61-4659-BF7F-2FC447AC1C9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7B8B1-BF98-4300-A975-A38F8D3C6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9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4324" y="1188720"/>
            <a:ext cx="7227735" cy="165555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Индивидуальный проект</a:t>
            </a:r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«Мой домашний питомец»</a:t>
            </a: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728" y="93294"/>
            <a:ext cx="11996928" cy="97655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МАДОУ д/с №81</a:t>
            </a:r>
            <a:endPara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Группа № 7 «Звездочёты»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4" r="2093" b="31015"/>
          <a:stretch/>
        </p:blipFill>
        <p:spPr>
          <a:xfrm>
            <a:off x="2304287" y="2890274"/>
            <a:ext cx="3639311" cy="3730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7846" y="5660628"/>
            <a:ext cx="4690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выполнили: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Авдеев Олег (5 лет) с мамой.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Воспитатель Даминова Э.Р.</a:t>
            </a:r>
          </a:p>
        </p:txBody>
      </p:sp>
    </p:spTree>
    <p:extLst>
      <p:ext uri="{BB962C8B-B14F-4D97-AF65-F5344CB8AC3E}">
        <p14:creationId xmlns:p14="http://schemas.microsoft.com/office/powerpoint/2010/main" val="30367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3797" y="2404872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Почему у лабрадора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острые когти? 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6" y="356615"/>
            <a:ext cx="3782047" cy="60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57325" y="2506662"/>
            <a:ext cx="397421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Почему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собаки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храпят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 сне?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10" y="407416"/>
            <a:ext cx="4403598" cy="58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093" y="4280814"/>
            <a:ext cx="476402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Также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эти породы могут быть отличными спасателями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поводырями.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551" t="12165" r="18181" b="14467"/>
          <a:stretch/>
        </p:blipFill>
        <p:spPr>
          <a:xfrm>
            <a:off x="274322" y="155448"/>
            <a:ext cx="4901183" cy="3838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84" y="3172968"/>
            <a:ext cx="5303099" cy="3521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3884" y="947730"/>
            <a:ext cx="41569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Лабрадоры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прекрасные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охотники. </a:t>
            </a:r>
          </a:p>
        </p:txBody>
      </p:sp>
    </p:spTree>
    <p:extLst>
      <p:ext uri="{BB962C8B-B14F-4D97-AF65-F5344CB8AC3E}">
        <p14:creationId xmlns:p14="http://schemas.microsoft.com/office/powerpoint/2010/main" val="9004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39534"/>
            <a:ext cx="6861810" cy="2586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 нас Макс - это не просто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друг.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часть  нашей семьи.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его очень люблю.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69" t="4363" r="1397" b="21992"/>
          <a:stretch/>
        </p:blipFill>
        <p:spPr>
          <a:xfrm>
            <a:off x="6651498" y="1107630"/>
            <a:ext cx="5038344" cy="5093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85" b="39067"/>
          <a:stretch/>
        </p:blipFill>
        <p:spPr>
          <a:xfrm>
            <a:off x="1336929" y="2404872"/>
            <a:ext cx="4187952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552892"/>
            <a:ext cx="9192768" cy="3999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002060"/>
                </a:solidFill>
                <a:latin typeface="Monotype Corsiva" panose="03010101010201010101" pitchFamily="66" charset="0"/>
              </a:rPr>
              <a:t>У меня есть собака породы </a:t>
            </a:r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лабрадор.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Зовут моего друга Макс.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Ему 11 месяцев.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1" b="16133"/>
          <a:stretch/>
        </p:blipFill>
        <p:spPr>
          <a:xfrm>
            <a:off x="8668512" y="246887"/>
            <a:ext cx="3429000" cy="63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11" y="1097279"/>
            <a:ext cx="3655218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872" y="1481264"/>
            <a:ext cx="5355272" cy="430682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Макс у нас в семье появился совсем маленьким.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взяли его, когда ему было всего 2 месяца.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любит играть, любит много поесть и гулять. </a:t>
            </a:r>
          </a:p>
          <a:p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99" y="557657"/>
            <a:ext cx="4252054" cy="566940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2194560"/>
            <a:ext cx="6748272" cy="363016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Макс очень добрая собака, он не способен кого-то укусить,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напасть.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у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 не как охранник, а как просто любимец семьи.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1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2296"/>
            <a:ext cx="3655218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65576" y="213436"/>
            <a:ext cx="5358384" cy="59039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 нашем Максе мы очень заботимся.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Купаем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 1 раз в неделю в ванной.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моется специальным шампунем для собак.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Потом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вычесываем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специальной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расческой.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32" y="1909064"/>
            <a:ext cx="3654000" cy="4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63" y="1124585"/>
            <a:ext cx="3655218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0372" y="1500155"/>
            <a:ext cx="5122100" cy="412248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Еще Макс очень любит покушать.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кушает сухой корм утром и вечером. </a:t>
            </a:r>
          </a:p>
        </p:txBody>
      </p:sp>
    </p:spTree>
    <p:extLst>
      <p:ext uri="{BB962C8B-B14F-4D97-AF65-F5344CB8AC3E}">
        <p14:creationId xmlns:p14="http://schemas.microsoft.com/office/powerpoint/2010/main" val="28057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938054"/>
            <a:ext cx="3990903" cy="532120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07608" y="1843913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Макс очень умный и послушный пес.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знает много команд.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Например, сидеть, лежать, дай лапу, ко мне.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6968" y="1935353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Мне нравится играть с Максом и он очень любит это занятие.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 еще мы много гуляем.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1" y="512064"/>
            <a:ext cx="3680561" cy="59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41573" y="2743200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Почему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 собаки 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такие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мягкие подушечки 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на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лапах?</a:t>
            </a:r>
          </a:p>
          <a:p>
            <a:pPr marL="0" indent="0" algn="ctr">
              <a:buNone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" y="274320"/>
            <a:ext cx="3315462" cy="4420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62" y="2157984"/>
            <a:ext cx="3315600" cy="44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242</Words>
  <Application>Microsoft Office PowerPoint</Application>
  <PresentationFormat>Широкоэкранный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Индивидуальный проект «Мой домашний питомец»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</dc:creator>
  <cp:lastModifiedBy>Владислав</cp:lastModifiedBy>
  <cp:revision>8</cp:revision>
  <dcterms:created xsi:type="dcterms:W3CDTF">2023-02-21T11:54:41Z</dcterms:created>
  <dcterms:modified xsi:type="dcterms:W3CDTF">2023-02-21T12:55:40Z</dcterms:modified>
</cp:coreProperties>
</file>