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00"/>
    <a:srgbClr val="F6FCA2"/>
    <a:srgbClr val="A7F1FB"/>
    <a:srgbClr val="F4FAA8"/>
    <a:srgbClr val="7AF89B"/>
    <a:srgbClr val="8BE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1" autoAdjust="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CBF0E-9B0B-4D0C-B485-2BBB9B126ED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F8B75-79EF-4C35-AC24-110F5ECD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0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8A7F-1BBD-43C8-A336-CAB9C8551758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6FA4-5FB4-479C-8A52-BBB5E6B08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44C-1E3E-4752-9EC6-62BB1A7C1AD7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9FB9-370E-4ACD-B182-6EA4523F3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DB89-FFB4-49B1-A7A8-D0634E4F610F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2338-9BD8-4ACD-8FEC-75A52D232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CA49-A0AD-4422-9F5F-B2A5EBE429CC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9C31-67E6-4FFD-9A43-E3C5B41DE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6625-B55A-41AC-8B75-EBC830D0FBBE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8412-48DF-4E41-97B9-FF79EF04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50B4-9909-4C1E-92DD-41BBC3B82620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A4AE-EF2D-4380-A91E-5801A422C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FD37-37D3-4C35-AFAC-0D7268B48990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D833-0F55-472D-B37E-F1E78F0F3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705B-585B-4E31-9C4E-19DC35508FFE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7371-77A2-4232-8111-9234B5569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31C-0423-47C9-BDFA-0424E8CD9898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C39C-B0D1-457B-A046-94D662C6F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51A5-3381-49E7-8136-139F77497560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70C2-A325-4442-90BE-D04C161FE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D02-C220-416F-9453-C25AF8120B1D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25B0-AD76-4CAB-812D-F3A60C7B7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0DF95-6182-466D-A9FD-8C2069C7EA11}" type="datetimeFigureOut">
              <a:rPr lang="ru-RU"/>
              <a:pPr>
                <a:defRPr/>
              </a:pPr>
              <a:t>12.10.2022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FCF1-BBCD-4DF8-9A70-9B2037A39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decac9b5926ec9ac0a2694a901f5d3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00" cy="68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36" y="8367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 ДОРОЖНЫЕ ЗНАКИ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theslide.ru/img/thumbs/decac9b5926ec9ac0a2694a901f5d3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" y="4350"/>
            <a:ext cx="9138200" cy="68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836712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асставь дорожные знаки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22130"/>
      </p:ext>
    </p:extLst>
  </p:cSld>
  <p:clrMapOvr>
    <a:masterClrMapping/>
  </p:clrMapOvr>
  <p:transition spd="slow"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4574" r="-5" b="15836"/>
          <a:stretch/>
        </p:blipFill>
        <p:spPr bwMode="auto">
          <a:xfrm>
            <a:off x="1475656" y="1052736"/>
            <a:ext cx="6408712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531347"/>
      </p:ext>
    </p:extLst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ya-uchitel.ru/_ld/171/0493327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1" r="49650" b="24713"/>
          <a:stretch/>
        </p:blipFill>
        <p:spPr bwMode="auto">
          <a:xfrm>
            <a:off x="1979712" y="1124744"/>
            <a:ext cx="5328591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737927"/>
      </p:ext>
    </p:extLst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heslide.ru/img/thumbs/decac9b5926ec9ac0a2694a901f5d3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" y="4350"/>
            <a:ext cx="9138200" cy="68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276872"/>
            <a:ext cx="3156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62929"/>
      </p:ext>
    </p:extLst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383" t="9759" r="1824" b="14921"/>
          <a:stretch/>
        </p:blipFill>
        <p:spPr bwMode="auto">
          <a:xfrm>
            <a:off x="1259633" y="944724"/>
            <a:ext cx="662473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322588"/>
      </p:ext>
    </p:extLst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40872"/>
            <a:ext cx="5376256" cy="53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9781"/>
      </p:ext>
    </p:extLst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t="8538" r="-5" b="15836"/>
          <a:stretch/>
        </p:blipFill>
        <p:spPr bwMode="auto">
          <a:xfrm>
            <a:off x="1223629" y="908720"/>
            <a:ext cx="669674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949645"/>
      </p:ext>
    </p:extLst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atic.tildacdn.com/tild3961-6636-4439-b630-306633346663/BIG_200-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99116"/>
      </p:ext>
    </p:extLst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t="2439" r="3436" b="15227"/>
          <a:stretch/>
        </p:blipFill>
        <p:spPr bwMode="auto">
          <a:xfrm>
            <a:off x="1331640" y="692696"/>
            <a:ext cx="6552728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0368428"/>
      </p:ext>
    </p:extLst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hop.safework.ru/upload/iblock/99e/99eb6461da85cd2e4d8f4e6bee9a94b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8457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64640"/>
      </p:ext>
    </p:extLst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Новая папка\5 гр\igra-podberi-nuzhnyj-zna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5001" r="4110" b="10882"/>
          <a:stretch/>
        </p:blipFill>
        <p:spPr bwMode="auto">
          <a:xfrm>
            <a:off x="1043608" y="836712"/>
            <a:ext cx="698477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069164"/>
      </p:ext>
    </p:extLst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1/1642974671_16-phonoteka-org-p-fon-dlya-prezentatsii-po-pdd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ondoclub.ru/800/600/https/d3t3ozftmdmh3i.cloudfront.net/production/podcast_uploaded_nologo/1979953/1979953-1572376765048-a1cde847eb9a3.jpg"/>
          <p:cNvSpPr>
            <a:spLocks noChangeAspect="1" noChangeArrowheads="1"/>
          </p:cNvSpPr>
          <p:nvPr/>
        </p:nvSpPr>
        <p:spPr bwMode="auto">
          <a:xfrm>
            <a:off x="26409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gosdorsnab.ru/wp-content/uploads/2021/02/5.19.2-peshehodnyj-pereh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940425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2116"/>
      </p:ext>
    </p:extLst>
  </p:cSld>
  <p:clrMapOvr>
    <a:masterClrMapping/>
  </p:clrMapOvr>
  <p:transition spd="slow">
    <p:split orient="vert"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110</cp:revision>
  <dcterms:created xsi:type="dcterms:W3CDTF">2011-01-20T16:03:11Z</dcterms:created>
  <dcterms:modified xsi:type="dcterms:W3CDTF">2022-10-12T07:16:32Z</dcterms:modified>
</cp:coreProperties>
</file>