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  <p:sldId id="271" r:id="rId9"/>
    <p:sldId id="268" r:id="rId10"/>
    <p:sldId id="262" r:id="rId11"/>
    <p:sldId id="27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8;&#1087;&#1075;&#1086;&#1085;&#1087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79;&#1072;&#1088;&#1103;&#1076;&#1082;&#107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«Детский сад комбинированного вида № 6» города Аши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6343" y="198884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1490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Подготовил: учитель-логопед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Захарова О.К.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Аша,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016499" cy="652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2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40141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2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23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825835" cy="507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89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пгонп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4" y="785794"/>
            <a:ext cx="9144064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1" y="332656"/>
            <a:ext cx="8179991" cy="6128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56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40141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67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8" y="332656"/>
            <a:ext cx="8917312" cy="5901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12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" y="0"/>
            <a:ext cx="9141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40141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3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ряд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5904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382</TotalTime>
  <Words>25</Words>
  <Application>Microsoft Office PowerPoint</Application>
  <PresentationFormat>Экран (4:3)</PresentationFormat>
  <Paragraphs>5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Учетная запись Майкрософт</cp:lastModifiedBy>
  <cp:revision>25</cp:revision>
  <dcterms:created xsi:type="dcterms:W3CDTF">2021-12-13T04:50:06Z</dcterms:created>
  <dcterms:modified xsi:type="dcterms:W3CDTF">2022-01-31T14:32:07Z</dcterms:modified>
</cp:coreProperties>
</file>