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58" r:id="rId4"/>
    <p:sldId id="265" r:id="rId5"/>
    <p:sldId id="261" r:id="rId6"/>
    <p:sldId id="266" r:id="rId7"/>
    <p:sldId id="268" r:id="rId8"/>
    <p:sldId id="263" r:id="rId9"/>
    <p:sldId id="267" r:id="rId10"/>
    <p:sldId id="273" r:id="rId11"/>
    <p:sldId id="264" r:id="rId12"/>
    <p:sldId id="269" r:id="rId13"/>
    <p:sldId id="271" r:id="rId14"/>
    <p:sldId id="274" r:id="rId15"/>
    <p:sldId id="259" r:id="rId16"/>
    <p:sldId id="270" r:id="rId17"/>
    <p:sldId id="276" r:id="rId18"/>
    <p:sldId id="275" r:id="rId19"/>
    <p:sldId id="278" r:id="rId20"/>
    <p:sldId id="279" r:id="rId21"/>
    <p:sldId id="272" r:id="rId22"/>
    <p:sldId id="262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88732" autoAdjust="0"/>
  </p:normalViewPr>
  <p:slideViewPr>
    <p:cSldViewPr>
      <p:cViewPr varScale="1">
        <p:scale>
          <a:sx n="66" d="100"/>
          <a:sy n="66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00FEC-E28F-4014-A19B-9A628826080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47D0C-4023-4CFF-8A98-71664973DA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47D0C-4023-4CFF-8A98-71664973DAD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CAA0-0756-4D43-BC99-85CD6339C10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2D12-2AED-4BCA-9A73-D6BEE083A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CAA0-0756-4D43-BC99-85CD6339C10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2D12-2AED-4BCA-9A73-D6BEE083A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CAA0-0756-4D43-BC99-85CD6339C10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2D12-2AED-4BCA-9A73-D6BEE083A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CAA0-0756-4D43-BC99-85CD6339C10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2D12-2AED-4BCA-9A73-D6BEE083A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CAA0-0756-4D43-BC99-85CD6339C10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2D12-2AED-4BCA-9A73-D6BEE083A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CAA0-0756-4D43-BC99-85CD6339C10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2D12-2AED-4BCA-9A73-D6BEE083A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CAA0-0756-4D43-BC99-85CD6339C10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2D12-2AED-4BCA-9A73-D6BEE083A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CAA0-0756-4D43-BC99-85CD6339C10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2D12-2AED-4BCA-9A73-D6BEE083A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CAA0-0756-4D43-BC99-85CD6339C10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2D12-2AED-4BCA-9A73-D6BEE083A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CAA0-0756-4D43-BC99-85CD6339C10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2D12-2AED-4BCA-9A73-D6BEE083A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CAA0-0756-4D43-BC99-85CD6339C10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2D12-2AED-4BCA-9A73-D6BEE083AD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CCAA0-0756-4D43-BC99-85CD6339C10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2D12-2AED-4BCA-9A73-D6BEE083AD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usicWoman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8944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6957392" cy="6957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D:\Документы\!ВОВ 2020\видео\титi.jpg"/>
          <p:cNvPicPr>
            <a:picLocks noChangeAspect="1" noChangeArrowheads="1"/>
          </p:cNvPicPr>
          <p:nvPr/>
        </p:nvPicPr>
        <p:blipFill>
          <a:blip r:embed="rId4" cstate="print"/>
          <a:srcRect t="59187" b="17188"/>
          <a:stretch>
            <a:fillRect/>
          </a:stretch>
        </p:blipFill>
        <p:spPr bwMode="auto">
          <a:xfrm>
            <a:off x="0" y="5128594"/>
            <a:ext cx="9150425" cy="1729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Рисунок 16" descr="http://www.danandholly.com/wp-content/uploads/POTW/Auschwitz.jpg"/>
          <p:cNvPicPr>
            <a:picLocks noChangeAspect="1" noChangeArrowheads="1"/>
          </p:cNvPicPr>
          <p:nvPr/>
        </p:nvPicPr>
        <p:blipFill>
          <a:blip r:embed="rId2" cstate="print"/>
          <a:srcRect b="7552"/>
          <a:stretch>
            <a:fillRect/>
          </a:stretch>
        </p:blipFill>
        <p:spPr bwMode="auto">
          <a:xfrm>
            <a:off x="-540568" y="0"/>
            <a:ext cx="10345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Рисунок 7" descr="https://regnum.ru/uploads/pictures/news/2016/01/27/regnum_picture_1453924349509460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19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7" descr="https://regnum.ru/uploads/pictures/news/2016/01/27/regnum_picture_1453924349509460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320"/>
            <a:ext cx="78702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7" descr="https://regnum.ru/uploads/pictures/news/2016/01/27/regnum_picture_1453924349509460_normal.jpg"/>
          <p:cNvPicPr>
            <a:picLocks noChangeAspect="1" noChangeArrowheads="1"/>
          </p:cNvPicPr>
          <p:nvPr/>
        </p:nvPicPr>
        <p:blipFill rotWithShape="1">
          <a:blip r:embed="rId2" cstate="print"/>
          <a:srcRect r="28839"/>
          <a:stretch/>
        </p:blipFill>
        <p:spPr bwMode="auto">
          <a:xfrm>
            <a:off x="1203488" y="-9477"/>
            <a:ext cx="656891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D:\Документы\!ВОВ 2020\видео\слайды\1730560.jpg"/>
          <p:cNvPicPr>
            <a:picLocks noChangeAspect="1" noChangeArrowheads="1"/>
          </p:cNvPicPr>
          <p:nvPr/>
        </p:nvPicPr>
        <p:blipFill>
          <a:blip r:embed="rId2" cstate="print"/>
          <a:srcRect l="18483" b="26269"/>
          <a:stretch>
            <a:fillRect/>
          </a:stretch>
        </p:blipFill>
        <p:spPr bwMode="auto">
          <a:xfrm>
            <a:off x="0" y="0"/>
            <a:ext cx="11575955" cy="6858000"/>
          </a:xfrm>
          <a:prstGeom prst="rect">
            <a:avLst/>
          </a:prstGeom>
          <a:noFill/>
        </p:spPr>
      </p:pic>
      <p:pic>
        <p:nvPicPr>
          <p:cNvPr id="8194" name="Picture 2" descr="D:\Документы\!ВОВ 2020\видео\слайды\685788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-353180"/>
            <a:ext cx="8073826" cy="7211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Рисунок 34" descr="https://poznamka.ru/wp-content/uploads/2013/07/birkenau1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1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Документы\!ВОВ 2020\видео\слайды\!6830559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64846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D:\Документы\!ВОВ 2020\видео\слайды\1730560.jpg"/>
          <p:cNvPicPr>
            <a:picLocks noChangeAspect="1" noChangeArrowheads="1"/>
          </p:cNvPicPr>
          <p:nvPr/>
        </p:nvPicPr>
        <p:blipFill>
          <a:blip r:embed="rId2" cstate="print"/>
          <a:srcRect l="47386" b="26269"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</p:spPr>
      </p:pic>
      <p:pic>
        <p:nvPicPr>
          <p:cNvPr id="7" name="Рисунок 37" descr="https://fb.ru/misc/i/gallery/12537/2756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7128792" cy="748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40" descr="https://img-fotki.yandex.ru/get/51057/31132404.2c9/0_a0671_b2620fdb_XL.jpg"/>
          <p:cNvPicPr>
            <a:picLocks noChangeAspect="1" noChangeArrowheads="1"/>
          </p:cNvPicPr>
          <p:nvPr/>
        </p:nvPicPr>
        <p:blipFill>
          <a:blip r:embed="rId4" cstate="print"/>
          <a:srcRect l="1467" r="71058"/>
          <a:stretch>
            <a:fillRect/>
          </a:stretch>
        </p:blipFill>
        <p:spPr bwMode="auto">
          <a:xfrm>
            <a:off x="7164288" y="0"/>
            <a:ext cx="2592288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3008" cy="60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Рисунок 31" descr="http://i0.wp.com/poznavatelno.net/wp-content/uploads/2015/12/6-1.jpg?resize=800%2C6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68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c.pics.livejournal.com/dcfc_lad/11500645/1051132/1051132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8"/>
          <a:stretch/>
        </p:blipFill>
        <p:spPr bwMode="auto">
          <a:xfrm>
            <a:off x="14784" y="4890"/>
            <a:ext cx="9890463" cy="68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Документы\!ВОВ 2020\видео\слайды\01.!4283376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102636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usicWoman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8944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6957392" cy="6957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D:\Документы\!ВОВ 2020\видео\титi.jpg"/>
          <p:cNvPicPr>
            <a:picLocks noChangeAspect="1" noChangeArrowheads="1"/>
          </p:cNvPicPr>
          <p:nvPr/>
        </p:nvPicPr>
        <p:blipFill>
          <a:blip r:embed="rId4" cstate="print"/>
          <a:srcRect t="59187" b="17188"/>
          <a:stretch>
            <a:fillRect/>
          </a:stretch>
        </p:blipFill>
        <p:spPr bwMode="auto">
          <a:xfrm>
            <a:off x="0" y="5128594"/>
            <a:ext cx="9150425" cy="1729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39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D:\Документы\!ВОВ 2020\видео\слайды\1730560.jpg"/>
          <p:cNvPicPr>
            <a:picLocks noChangeAspect="1" noChangeArrowheads="1"/>
          </p:cNvPicPr>
          <p:nvPr/>
        </p:nvPicPr>
        <p:blipFill>
          <a:blip r:embed="rId2" cstate="print"/>
          <a:srcRect l="18483" b="26269"/>
          <a:stretch>
            <a:fillRect/>
          </a:stretch>
        </p:blipFill>
        <p:spPr bwMode="auto">
          <a:xfrm>
            <a:off x="0" y="0"/>
            <a:ext cx="11575955" cy="6858000"/>
          </a:xfrm>
          <a:prstGeom prst="rect">
            <a:avLst/>
          </a:prstGeom>
          <a:noFill/>
        </p:spPr>
      </p:pic>
      <p:pic>
        <p:nvPicPr>
          <p:cNvPr id="9219" name="Picture 3" descr="D:\Документы\!ВОВ 2020\видео\5f64767987390244f1df4a643a90ee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958" y="0"/>
            <a:ext cx="94297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D:\Документы\!ВОВ 2020\видео\слайды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1179512"/>
            <a:ext cx="6700292" cy="1005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Документы\!ВОВ 2020\видео\слайды\ЧБ1cbb0f18ed698da33ec664041ec3f70e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5914" y="0"/>
            <a:ext cx="10619834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Документы\!ВОВ 2020\видео\слайды\ЧБ1cbb0f18ed698da33ec664041ec3f70e - копия.jpg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-555914" y="0"/>
            <a:ext cx="10255828" cy="6858000"/>
          </a:xfrm>
          <a:prstGeom prst="rect">
            <a:avLst/>
          </a:prstGeom>
          <a:noFill/>
        </p:spPr>
      </p:pic>
      <p:pic>
        <p:nvPicPr>
          <p:cNvPr id="6" name="Picture 2" descr="D:\Документы\!ВОВ 2020\видео\слайды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56592" y="0"/>
            <a:ext cx="10698649" cy="6017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D:\Документы\!ВОВ 2020\видео\слайды\1730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104702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D:\Документы\!ВОВ 2020\видео\слайды\1730560.jpg"/>
          <p:cNvPicPr>
            <a:picLocks noChangeAspect="1" noChangeArrowheads="1"/>
          </p:cNvPicPr>
          <p:nvPr/>
        </p:nvPicPr>
        <p:blipFill>
          <a:blip r:embed="rId2" cstate="print"/>
          <a:srcRect l="18483" b="26269"/>
          <a:stretch>
            <a:fillRect/>
          </a:stretch>
        </p:blipFill>
        <p:spPr bwMode="auto">
          <a:xfrm>
            <a:off x="0" y="0"/>
            <a:ext cx="11575955" cy="6858000"/>
          </a:xfrm>
          <a:prstGeom prst="rect">
            <a:avLst/>
          </a:prstGeom>
          <a:noFill/>
        </p:spPr>
      </p:pic>
      <p:pic>
        <p:nvPicPr>
          <p:cNvPr id="6" name="Picture 2" descr="D:\Документы\!ВОВ 2020\видео\слайды\origin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-459432"/>
            <a:ext cx="6462755" cy="7503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Документы\!ВОВ 2020\видео\слайды\9700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0561" y="0"/>
            <a:ext cx="97499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836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Рисунок 4" descr="https://avatars.mds.yandex.net/get-pdb/1732662/7e0c7f20-6aa8-4fe4-9dff-c3c832b0296c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</Words>
  <Application>Microsoft Office PowerPoint</Application>
  <PresentationFormat>Экран (4:3)</PresentationFormat>
  <Paragraphs>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MusicWoman</dc:creator>
  <cp:lastModifiedBy>Music38</cp:lastModifiedBy>
  <cp:revision>40</cp:revision>
  <dcterms:created xsi:type="dcterms:W3CDTF">2021-05-03T14:53:12Z</dcterms:created>
  <dcterms:modified xsi:type="dcterms:W3CDTF">2021-05-20T04:55:31Z</dcterms:modified>
</cp:coreProperties>
</file>