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63" r:id="rId5"/>
    <p:sldId id="261" r:id="rId6"/>
    <p:sldId id="262" r:id="rId7"/>
    <p:sldId id="271" r:id="rId8"/>
    <p:sldId id="272" r:id="rId9"/>
    <p:sldId id="269" r:id="rId10"/>
    <p:sldId id="266" r:id="rId11"/>
    <p:sldId id="267" r:id="rId12"/>
    <p:sldId id="268" r:id="rId13"/>
    <p:sldId id="270" r:id="rId14"/>
    <p:sldId id="26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FBFFC-2068-471A-8D41-0E6CE418F1D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BFD01-2FB0-4352-83D6-DB2CDDED80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</a:t>
            </a:r>
            <a:r>
              <a:rPr lang="en-US" baseline="0" dirty="0" smtClean="0"/>
              <a:t> task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FD01-2FB0-4352-83D6-DB2CDDED8014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 task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FD01-2FB0-4352-83D6-DB2CDDED8014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3068960"/>
            <a:ext cx="223938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Guess! What are we going to talk about?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5805264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Topic: Household chores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628800"/>
            <a:ext cx="3672408" cy="2448272"/>
          </a:xfrm>
          <a:prstGeom prst="rect">
            <a:avLst/>
          </a:prstGeom>
        </p:spPr>
      </p:pic>
      <p:pic>
        <p:nvPicPr>
          <p:cNvPr id="13" name="Содержимое 12"/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47"/>
          <a:stretch/>
        </p:blipFill>
        <p:spPr>
          <a:xfrm>
            <a:off x="5724128" y="1700808"/>
            <a:ext cx="2768326" cy="2103120"/>
          </a:xfrm>
          <a:prstGeom prst="rect">
            <a:avLst/>
          </a:prstGeom>
        </p:spPr>
      </p:pic>
      <p:pic>
        <p:nvPicPr>
          <p:cNvPr id="14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2"/>
            <a:ext cx="2247788" cy="235426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3789040"/>
            <a:ext cx="28575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Dina\Desktop\weeken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8266" y="5652159"/>
            <a:ext cx="2015734" cy="120584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Work in pairs. Ask and answer about household chores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What do you do to help your parents about the house?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How often do you do the washing up?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Who makes dinner in your house?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Who takes the rubbish out in your family?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Do you like doing the vacuuming?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Do you make your bed every day?</a:t>
            </a: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5345832"/>
            <a:ext cx="142506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3824"/>
            <a:ext cx="1512530" cy="1584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5318448"/>
            <a:ext cx="2052736" cy="1539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the information about household chores from the text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26642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 the text.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in pairs.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the statements true or false?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491880" y="1600200"/>
            <a:ext cx="5400600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Correct answers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(All teenagers have different household duties.)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True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(They are considered to be easy duties.)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False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(The author doesn't like cooking every day.)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True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True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ina\Desktop\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2592288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Сборник тестов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Ex 1 p 46</a:t>
            </a:r>
          </a:p>
          <a:p>
            <a:r>
              <a:rPr lang="en-US" dirty="0" smtClean="0"/>
              <a:t>WB: ex 1,3,4 p 76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4402832" cy="70767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 и оценивание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4" y="2276872"/>
          <a:ext cx="8147247" cy="4042372"/>
        </p:xfrm>
        <a:graphic>
          <a:graphicData uri="http://schemas.openxmlformats.org/drawingml/2006/table">
            <a:tbl>
              <a:tblPr/>
              <a:tblGrid>
                <a:gridCol w="298981"/>
                <a:gridCol w="2959307"/>
                <a:gridCol w="1629145"/>
                <a:gridCol w="1629907"/>
                <a:gridCol w="1629907"/>
              </a:tblGrid>
              <a:tr h="660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Утверждение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Согласен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Частично согласен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Не согласен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Цель урока была достигнута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Для достижения цели мы поэтапно реализовали поставленные задачи.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Пути достижения поставленных задач были определены верно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82" marR="5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075240" cy="697756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Заполните таблицу по итогам урока. Поставьте галочку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5" y="188640"/>
            <a:ext cx="8856984" cy="72008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Complete the table with “make”, “do”</a:t>
            </a:r>
            <a:endParaRPr lang="ru-RU" sz="34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66979277"/>
              </p:ext>
            </p:extLst>
          </p:nvPr>
        </p:nvGraphicFramePr>
        <p:xfrm>
          <a:off x="323528" y="1052737"/>
          <a:ext cx="8445624" cy="34115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22812"/>
                <a:gridCol w="4222812"/>
              </a:tblGrid>
              <a:tr h="7362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make</a:t>
                      </a:r>
                      <a:endParaRPr lang="ru-RU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</a:t>
                      </a:r>
                      <a:endParaRPr lang="ru-RU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339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bed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ironing </a:t>
                      </a:r>
                      <a:endParaRPr lang="ru-RU" dirty="0"/>
                    </a:p>
                  </a:txBody>
                  <a:tcPr/>
                </a:tc>
              </a:tr>
              <a:tr h="41017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soup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cake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shopping</a:t>
                      </a:r>
                      <a:endParaRPr lang="en-US" dirty="0" smtClean="0"/>
                    </a:p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washing up</a:t>
                      </a:r>
                      <a:endParaRPr lang="ru-RU" dirty="0"/>
                    </a:p>
                  </a:txBody>
                  <a:tcPr/>
                </a:tc>
              </a:tr>
              <a:tr h="35339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breakfast/lunch/dinner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vacuuming</a:t>
                      </a:r>
                      <a:endParaRPr lang="ru-RU" dirty="0"/>
                    </a:p>
                  </a:txBody>
                  <a:tcPr/>
                </a:tc>
              </a:tr>
              <a:tr h="65185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mess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tea/ coffee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cleaning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homework</a:t>
                      </a:r>
                      <a:endParaRPr lang="ru-RU" dirty="0"/>
                    </a:p>
                  </a:txBody>
                  <a:tcPr/>
                </a:tc>
              </a:tr>
              <a:tr h="651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581128"/>
            <a:ext cx="8568952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ironing, the bed, the shopping, the washing up,  soup, the vacuuming, a cake,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cleaning,  breakfast/lunch/dinner, homework , mess, tea/ coffee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785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Word formation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5915000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Task Change the words to complete the sentence.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The _____(discuss) about climate change was very informative.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I had a _____(converse) with my friend about our favorite books.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_____(educate) is important for personal growth and development.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Making the _____(decide) to move to a new city was difficult but necessary.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My parents gave me _____(permit) to go on a road trip with my friends.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My grandmother has a _____(collect) of antique dolls from around the world.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16216" y="1052736"/>
            <a:ext cx="2376264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Correct answers: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discussion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conversation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education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decision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permission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collection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Household chores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Plan of the lesson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урока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(aim)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Speak about household chores (use the words in speech)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(tasks)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 new words;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the information about household chores from the text;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the words you know about the household chores.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03848" y="3284984"/>
            <a:ext cx="252028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Household chores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new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Household chores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Ex 1 p 102 </a:t>
            </a:r>
          </a:p>
          <a:p>
            <a:pPr>
              <a:buNone/>
            </a:pPr>
            <a:r>
              <a:rPr lang="en-US" dirty="0" smtClean="0"/>
              <a:t>Listen and repeat</a:t>
            </a:r>
          </a:p>
          <a:p>
            <a:pPr>
              <a:buNone/>
            </a:pPr>
            <a:r>
              <a:rPr lang="en-US" dirty="0" smtClean="0"/>
              <a:t>Make up sentences using Present Continuous as in the example.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836712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Translate from Russian into English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  <a:noFill/>
        </p:spPr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Каждое утро я заправляю кровать.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Every morning I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my bed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Мой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брат выбрасывает мусор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вечером.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My brother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takes the rubbish out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evening.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люблю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гладить бельё.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don’t like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doing the ironing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Мама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обычно готовит ужин, а я помогаю ей мыть посуду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My mum usually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makes the dinner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I help her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the washing up.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Ты должен убирать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свою комнату каждый день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should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tidy your room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every day.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22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Давай сходим за покупками.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us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the shopping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Легче пропылесосить, чем мыть полы.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It’s easier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the vacuuming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mop the floor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Если ты разгрузишь посудомоечную машину, я помогу тебе сделать домашнее задание.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716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you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upload the dishwasher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 will help you do the homework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US" dirty="0" smtClean="0"/>
              <a:t>Worksheets </a:t>
            </a:r>
            <a:br>
              <a:rPr lang="en-US" dirty="0" smtClean="0"/>
            </a:br>
            <a:r>
              <a:rPr lang="en-US" dirty="0" smtClean="0"/>
              <a:t>Work in pairs.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Task 1 Match the definitions with words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2162612" cy="213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the answers.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1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Correct answers: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f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c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a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d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 b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 g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8. e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54447" y="3755223"/>
            <a:ext cx="4010041" cy="2865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dirty="0" smtClean="0"/>
              <a:t>Физкультминутка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Загадай фразу из </a:t>
            </a:r>
            <a:r>
              <a:rPr lang="ru-RU" dirty="0" err="1" smtClean="0">
                <a:solidFill>
                  <a:schemeClr val="tx1"/>
                </a:solidFill>
              </a:rPr>
              <a:t>упр</a:t>
            </a:r>
            <a:r>
              <a:rPr lang="en-US" dirty="0" smtClean="0">
                <a:solidFill>
                  <a:schemeClr val="tx1"/>
                </a:solidFill>
              </a:rPr>
              <a:t> 1 </a:t>
            </a:r>
            <a:r>
              <a:rPr lang="ru-RU" dirty="0" err="1" smtClean="0">
                <a:solidFill>
                  <a:schemeClr val="tx1"/>
                </a:solidFill>
              </a:rPr>
              <a:t>стр</a:t>
            </a:r>
            <a:r>
              <a:rPr lang="en-US" dirty="0" smtClean="0">
                <a:solidFill>
                  <a:schemeClr val="tx1"/>
                </a:solidFill>
              </a:rPr>
              <a:t> 102</a:t>
            </a:r>
            <a:r>
              <a:rPr lang="ru-RU" dirty="0" smtClean="0">
                <a:solidFill>
                  <a:schemeClr val="tx1"/>
                </a:solidFill>
              </a:rPr>
              <a:t> и изобрази её движением.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Dina\Desktop\rastyajka-in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17032"/>
            <a:ext cx="3663549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688</Words>
  <Application>Microsoft Office PowerPoint</Application>
  <PresentationFormat>Экран (4:3)</PresentationFormat>
  <Paragraphs>118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Guess! What are we going to talk about? </vt:lpstr>
      <vt:lpstr>Topic: Household chores.</vt:lpstr>
      <vt:lpstr>Remember the words you know about the household chores.</vt:lpstr>
      <vt:lpstr>Learn new words</vt:lpstr>
      <vt:lpstr>Translate from Russian into English</vt:lpstr>
      <vt:lpstr>Слайд 6</vt:lpstr>
      <vt:lpstr>Worksheets  Work in pairs.</vt:lpstr>
      <vt:lpstr>Check the answers.</vt:lpstr>
      <vt:lpstr>Физкультминутка </vt:lpstr>
      <vt:lpstr>Work in pairs. Ask and answer about household chores.</vt:lpstr>
      <vt:lpstr>Get the information about household chores from the text </vt:lpstr>
      <vt:lpstr>HOMEWORK </vt:lpstr>
      <vt:lpstr>Рефлексия и оценивание</vt:lpstr>
      <vt:lpstr>Complete the table with “make”, “do”</vt:lpstr>
      <vt:lpstr>Word formation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Guess! What are we going to talk about? </dc:title>
  <dc:creator>Dina</dc:creator>
  <cp:lastModifiedBy>Dina</cp:lastModifiedBy>
  <cp:revision>107</cp:revision>
  <dcterms:created xsi:type="dcterms:W3CDTF">2023-03-29T14:05:57Z</dcterms:created>
  <dcterms:modified xsi:type="dcterms:W3CDTF">2023-04-30T10:42:33Z</dcterms:modified>
</cp:coreProperties>
</file>