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2" r:id="rId4"/>
    <p:sldId id="265" r:id="rId5"/>
    <p:sldId id="258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A89D0-9AAD-4877-995A-8B3FCDE8B1B3}" type="datetimeFigureOut">
              <a:rPr lang="ru-RU" smtClean="0"/>
              <a:pPr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E39A-9F68-4D96-871B-771DD3F99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\Desktop\15%20&#1084;&#1072;&#1103;%20&#1074;&#1089;&#1105;\&#1057;&#1086;&#1083;&#1086;&#1074;&#1077;&#1081;%20-%20&#1058;&#1088;&#1077;&#1083;&#1100;.mp3" TargetMode="Externa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Documents\Desktop\15%20&#1084;&#1072;&#1103;%20&#1074;&#1089;&#1105;\&#1057;&#1086;&#1083;&#1086;&#1074;&#1077;&#1081;%20-%20&#1058;&#1088;&#1077;&#1083;&#1100;.mp3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68947639269754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314" y="0"/>
            <a:ext cx="3886200" cy="44291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b="1" dirty="0" smtClean="0">
                <a:solidFill>
                  <a:srgbClr val="C00000"/>
                </a:solidFill>
              </a:rPr>
              <a:t>Что мы узнали, чему научились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clipart-illustration-blonde-little-man-tourist-wearing-aqua-blue-aloha-shi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4500594" cy="62150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028984">
            <a:off x="640862" y="5070770"/>
            <a:ext cx="16257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Багаж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знаний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/>
              <a:t>Тарабарский –</a:t>
            </a:r>
          </a:p>
          <a:p>
            <a:pPr>
              <a:buNone/>
            </a:pPr>
            <a:r>
              <a:rPr lang="ru-RU" sz="4800" b="1" dirty="0" smtClean="0"/>
              <a:t> бессмысленный </a:t>
            </a:r>
          </a:p>
          <a:p>
            <a:pPr>
              <a:buNone/>
            </a:pPr>
            <a:r>
              <a:rPr lang="ru-RU" sz="4800" b="1" dirty="0" smtClean="0"/>
              <a:t>и непонятный.</a:t>
            </a:r>
            <a:endParaRPr lang="ru-RU" sz="4800" b="1" dirty="0"/>
          </a:p>
        </p:txBody>
      </p:sp>
      <p:pic>
        <p:nvPicPr>
          <p:cNvPr id="4" name="Рисунок 3" descr="pr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642918"/>
            <a:ext cx="3810000" cy="47720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314" y="0"/>
            <a:ext cx="3886200" cy="44291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b="1" dirty="0" smtClean="0">
                <a:solidFill>
                  <a:srgbClr val="C00000"/>
                </a:solidFill>
              </a:rPr>
              <a:t>Что мы узнали, чему научились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clipart-illustration-blonde-little-man-tourist-wearing-aqua-blue-aloha-shi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4500594" cy="62150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028984">
            <a:off x="640862" y="5070770"/>
            <a:ext cx="16257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Багаж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знаний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274638"/>
            <a:ext cx="3543296" cy="544037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15 мая – соловьиный день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" name="Рисунок 6" descr="849907027557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500042"/>
            <a:ext cx="4714908" cy="5581653"/>
          </a:xfrm>
          <a:prstGeom prst="rect">
            <a:avLst/>
          </a:prstGeom>
        </p:spPr>
      </p:pic>
      <p:pic>
        <p:nvPicPr>
          <p:cNvPr id="5" name="Соловей - Трель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3962400" y="382428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5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8103635_large_05b41bc2e05bab01fec5869c1d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5" name="Соловей - Трель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50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6314" y="0"/>
            <a:ext cx="3886200" cy="44291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b="1" dirty="0" smtClean="0">
                <a:solidFill>
                  <a:srgbClr val="C00000"/>
                </a:solidFill>
              </a:rPr>
              <a:t>Что мы узнали, чему научились 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Рисунок 6" descr="clipart-illustration-blonde-little-man-tourist-wearing-aqua-blue-aloha-shi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4500594" cy="621507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028984">
            <a:off x="640862" y="5070770"/>
            <a:ext cx="162576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Багаж</a:t>
            </a:r>
          </a:p>
          <a:p>
            <a:r>
              <a:rPr lang="ru-RU" sz="3600" b="1" dirty="0" smtClean="0">
                <a:solidFill>
                  <a:srgbClr val="C00000"/>
                </a:solidFill>
              </a:rPr>
              <a:t>знаний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21</Words>
  <Application>Microsoft Office PowerPoint</Application>
  <PresentationFormat>Экран (4:3)</PresentationFormat>
  <Paragraphs>13</Paragraphs>
  <Slides>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        Что мы узнали, чему научились ? </vt:lpstr>
      <vt:lpstr>Слайд 3</vt:lpstr>
      <vt:lpstr>        Что мы узнали, чему научились ? </vt:lpstr>
      <vt:lpstr>15 мая – соловьиный день</vt:lpstr>
      <vt:lpstr>Слайд 6</vt:lpstr>
      <vt:lpstr>        Что мы узнали, чему научились 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dcterms:created xsi:type="dcterms:W3CDTF">2013-05-13T19:58:38Z</dcterms:created>
  <dcterms:modified xsi:type="dcterms:W3CDTF">2013-05-15T14:42:11Z</dcterms:modified>
</cp:coreProperties>
</file>