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5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6" r:id="rId3"/>
    <p:sldMasterId id="2147483692" r:id="rId4"/>
    <p:sldMasterId id="2147483708" r:id="rId5"/>
    <p:sldMasterId id="2147483724" r:id="rId6"/>
  </p:sldMasterIdLst>
  <p:sldIdLst>
    <p:sldId id="256" r:id="rId7"/>
    <p:sldId id="257" r:id="rId8"/>
    <p:sldId id="264" r:id="rId9"/>
    <p:sldId id="263" r:id="rId10"/>
    <p:sldId id="262" r:id="rId11"/>
    <p:sldId id="261" r:id="rId12"/>
    <p:sldId id="259" r:id="rId13"/>
    <p:sldId id="258" r:id="rId14"/>
    <p:sldId id="26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936-A029-4EE8-8CC4-C6877B64DDFA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0ACB-BEAB-4DBD-9ABC-059B52474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32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936-A029-4EE8-8CC4-C6877B64DDFA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0ACB-BEAB-4DBD-9ABC-059B52474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614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936-A029-4EE8-8CC4-C6877B64DDFA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0ACB-BEAB-4DBD-9ABC-059B52474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232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7514A-2958-4D23-BF50-BE8A610BDCD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59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8E6DA-62BC-485A-9303-547217F8D8C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766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DB764-F917-44C2-98F9-C3E12902DA1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063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12381-41EF-45E9-9155-007847FD1E0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298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73366-E3EA-4CA9-AB8E-60D97F3C895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43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E7863-C9DE-4A78-8F3C-5454F4544E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979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078CA-F652-4E63-A05B-1BAE4A46263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107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011F4-2213-425E-BA7D-0B25CA0288F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98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936-A029-4EE8-8CC4-C6877B64DDFA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0ACB-BEAB-4DBD-9ABC-059B52474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6837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0FA1E-350B-4A98-A457-6729519DA72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006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112F0-225F-463A-9493-C97F7046863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8897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1C5F5-5B78-4C33-B3D5-8BD7216E96B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818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918A7-91FA-4E1D-B6FF-05FDBE8FFA7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0595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B2212-2B12-46EB-A321-5745D1E2E0D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770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D6FC4-90BD-4B10-B074-1F59642C089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0875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0FA8F-8178-409B-942D-AA3BA46992B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452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79EA9-6D7F-48FD-BDBF-E3E7740159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5138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77707-FF83-4A00-9091-8F6E5A41D3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2515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0C283-3C01-424B-83EC-699C104605A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80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936-A029-4EE8-8CC4-C6877B64DDFA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0ACB-BEAB-4DBD-9ABC-059B52474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9412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AD024-8065-482C-95EF-14E2069B0DB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1921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20177-5054-4F47-837E-D45E83B3FE0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4695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4D3FB-42B2-44F0-9D0D-AE0130E638A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2434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82638-79E1-428B-83B1-12399E6B3EB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5502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5C480-704B-49E1-80F4-411850BBF94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0548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C9DF5-D7A7-494C-9265-039CB12CEBC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8214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E31A4-9771-4600-9C0E-91598C8606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9163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A877D-4DA3-4F73-9828-C14F2BA1146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0562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C3257-3C66-48DF-9538-2E6E3412998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3995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8D5D1-DD5C-416B-8F88-22C6F02F7D2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69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936-A029-4EE8-8CC4-C6877B64DDFA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0ACB-BEAB-4DBD-9ABC-059B52474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8411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B8E0-84D4-4C2D-820C-0BD99649200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7696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5E369-42EE-45F1-964B-773797301AC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8895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79EA9-6D7F-48FD-BDBF-E3E7740159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5161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77707-FF83-4A00-9091-8F6E5A41D3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68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0C283-3C01-424B-83EC-699C104605A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405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AD024-8065-482C-95EF-14E2069B0DB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9423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20177-5054-4F47-837E-D45E83B3FE0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8908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4D3FB-42B2-44F0-9D0D-AE0130E638A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3214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82638-79E1-428B-83B1-12399E6B3EB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2099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5C480-704B-49E1-80F4-411850BBF94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24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936-A029-4EE8-8CC4-C6877B64DDFA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0ACB-BEAB-4DBD-9ABC-059B52474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27773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C9DF5-D7A7-494C-9265-039CB12CEBC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4070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E31A4-9771-4600-9C0E-91598C8606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3773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A877D-4DA3-4F73-9828-C14F2BA1146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951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C3257-3C66-48DF-9538-2E6E3412998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55224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8D5D1-DD5C-416B-8F88-22C6F02F7D2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459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B8E0-84D4-4C2D-820C-0BD99649200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7853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5E369-42EE-45F1-964B-773797301AC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54959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79EA9-6D7F-48FD-BDBF-E3E7740159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2255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77707-FF83-4A00-9091-8F6E5A41D3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61563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0C283-3C01-424B-83EC-699C104605A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47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936-A029-4EE8-8CC4-C6877B64DDFA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0ACB-BEAB-4DBD-9ABC-059B52474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0325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AD024-8065-482C-95EF-14E2069B0DB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68431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20177-5054-4F47-837E-D45E83B3FE0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57686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4D3FB-42B2-44F0-9D0D-AE0130E638A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30918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82638-79E1-428B-83B1-12399E6B3EB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24274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5C480-704B-49E1-80F4-411850BBF94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63742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C9DF5-D7A7-494C-9265-039CB12CEBC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30754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E31A4-9771-4600-9C0E-91598C8606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22915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A877D-4DA3-4F73-9828-C14F2BA1146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22319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C3257-3C66-48DF-9538-2E6E3412998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95526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8D5D1-DD5C-416B-8F88-22C6F02F7D2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443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936-A029-4EE8-8CC4-C6877B64DDFA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0ACB-BEAB-4DBD-9ABC-059B52474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93917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B8E0-84D4-4C2D-820C-0BD99649200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19245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5E369-42EE-45F1-964B-773797301AC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58612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79EA9-6D7F-48FD-BDBF-E3E7740159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2141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77707-FF83-4A00-9091-8F6E5A41D3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33014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0C283-3C01-424B-83EC-699C104605A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73189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AD024-8065-482C-95EF-14E2069B0DB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14715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20177-5054-4F47-837E-D45E83B3FE0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81025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4D3FB-42B2-44F0-9D0D-AE0130E638A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9747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82638-79E1-428B-83B1-12399E6B3EB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45193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5C480-704B-49E1-80F4-411850BBF94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0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936-A029-4EE8-8CC4-C6877B64DDFA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0ACB-BEAB-4DBD-9ABC-059B52474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96738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C9DF5-D7A7-494C-9265-039CB12CEBC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09284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E31A4-9771-4600-9C0E-91598C8606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00836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A877D-4DA3-4F73-9828-C14F2BA1146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11302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C3257-3C66-48DF-9538-2E6E3412998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81325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8D5D1-DD5C-416B-8F88-22C6F02F7D2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21604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B8E0-84D4-4C2D-820C-0BD99649200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7949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5E369-42EE-45F1-964B-773797301AC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7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936-A029-4EE8-8CC4-C6877B64DDFA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0ACB-BEAB-4DBD-9ABC-059B52474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8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F7936-A029-4EE8-8CC4-C6877B64DDFA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30ACB-BEAB-4DBD-9ABC-059B52474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84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0E39DD-7952-4A62-8049-1CFC27ADBE07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07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F1506E-014D-4996-A8F4-2D8608143115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04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F1506E-014D-4996-A8F4-2D8608143115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59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F1506E-014D-4996-A8F4-2D8608143115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57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F1506E-014D-4996-A8F4-2D8608143115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97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animashky.ru/flist/3djivotnie/18/9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animashky.ru/flist/3djivotnie/18/9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animashky.ru/flist/3djivotnie/18/9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animashky.ru/flist/3djivotnie/18/9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7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3200400" y="609600"/>
            <a:ext cx="4392613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800" dirty="0">
                <a:solidFill>
                  <a:srgbClr val="333399"/>
                </a:solidFill>
                <a:latin typeface="Verdana" pitchFamily="34" charset="0"/>
              </a:rPr>
              <a:t>На прямую палочку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800" dirty="0">
                <a:solidFill>
                  <a:srgbClr val="333399"/>
                </a:solidFill>
                <a:latin typeface="Verdana" pitchFamily="34" charset="0"/>
              </a:rPr>
              <a:t>Справа села галочка.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800" dirty="0">
                <a:solidFill>
                  <a:srgbClr val="333399"/>
                </a:solidFill>
                <a:latin typeface="Verdana" pitchFamily="34" charset="0"/>
              </a:rPr>
              <a:t>Там поныне и сидит –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800" smtClean="0">
                <a:solidFill>
                  <a:srgbClr val="333399"/>
                </a:solidFill>
                <a:latin typeface="Verdana" pitchFamily="34" charset="0"/>
              </a:rPr>
              <a:t>Буква </a:t>
            </a:r>
            <a:r>
              <a:rPr lang="ru-RU" altLang="ru-RU" sz="2800">
                <a:solidFill>
                  <a:srgbClr val="333399"/>
                </a:solidFill>
                <a:latin typeface="Verdana" pitchFamily="34" charset="0"/>
              </a:rPr>
              <a:t>К на нас глядит</a:t>
            </a:r>
          </a:p>
        </p:txBody>
      </p:sp>
      <p:sp>
        <p:nvSpPr>
          <p:cNvPr id="15363" name="WordArt 4"/>
          <p:cNvSpPr>
            <a:spLocks noChangeArrowheads="1" noChangeShapeType="1" noTextEdit="1"/>
          </p:cNvSpPr>
          <p:nvPr/>
        </p:nvSpPr>
        <p:spPr bwMode="auto">
          <a:xfrm>
            <a:off x="3200400" y="3429000"/>
            <a:ext cx="21971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3399"/>
                </a:solidFill>
                <a:cs typeface="Arial"/>
              </a:rPr>
              <a:t>К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 rot="-5400000">
            <a:off x="6330950" y="4108450"/>
            <a:ext cx="16637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3399"/>
                </a:solidFill>
                <a:cs typeface="Arial"/>
              </a:rPr>
              <a:t>К</a:t>
            </a:r>
          </a:p>
        </p:txBody>
      </p:sp>
      <p:pic>
        <p:nvPicPr>
          <p:cNvPr id="1536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1627188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1639888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390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00826" y="2000240"/>
            <a:ext cx="1785950" cy="214314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99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1785950" cy="214314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99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</a:t>
            </a:r>
          </a:p>
        </p:txBody>
      </p:sp>
      <p:pic>
        <p:nvPicPr>
          <p:cNvPr id="4" name="Picture 8" descr="http://animashky.ru/flist/3djivotnie/18/9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28813" y="2286000"/>
            <a:ext cx="2024062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53299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0.48924 -0.012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00" y="-6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428868"/>
            <a:ext cx="1761255" cy="192882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99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46175" y="2357429"/>
            <a:ext cx="1761255" cy="192882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99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</a:p>
        </p:txBody>
      </p:sp>
      <p:pic>
        <p:nvPicPr>
          <p:cNvPr id="4" name="Picture 8" descr="http://animashky.ru/flist/3djivotnie/18/9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71688" y="2643188"/>
            <a:ext cx="1785937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082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5.55556E-7 -3.33333E-6 L 0.48142 -0.010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00" y="-6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xit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071675"/>
            <a:ext cx="1996077" cy="192880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99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286492" y="2000240"/>
            <a:ext cx="1996077" cy="192882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99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</a:p>
        </p:txBody>
      </p:sp>
      <p:pic>
        <p:nvPicPr>
          <p:cNvPr id="4" name="Picture 8" descr="http://animashky.ru/flist/3djivotnie/18/9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57375" y="2357438"/>
            <a:ext cx="1820863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0850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5.55556E-7 -3.33333E-6 L 0.48142 -0.00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00" y="-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xit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85992"/>
            <a:ext cx="2075918" cy="192882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9900" b="1" dirty="0">
                <a:ln w="11430"/>
                <a:solidFill>
                  <a:srgbClr val="33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29388" y="2285992"/>
            <a:ext cx="2075918" cy="192882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99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</a:p>
        </p:txBody>
      </p:sp>
      <p:pic>
        <p:nvPicPr>
          <p:cNvPr id="4" name="Picture 8" descr="http://animashky.ru/flist/3djivotnie/18/9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71688" y="2286000"/>
            <a:ext cx="1857375" cy="189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0127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5.55556E-7 -3.33333E-6 L 0.48142 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00" y="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xit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7200" b="1" dirty="0"/>
              <a:t>к</a:t>
            </a:r>
            <a:r>
              <a:rPr lang="ru-RU" sz="7200" b="1" dirty="0" smtClean="0"/>
              <a:t>а    ко    ку     </a:t>
            </a:r>
            <a:r>
              <a:rPr lang="ru-RU" sz="7200" b="1" dirty="0" err="1" smtClean="0"/>
              <a:t>ки</a:t>
            </a:r>
            <a:endParaRPr lang="ru-RU" sz="7200" b="1" dirty="0" smtClean="0"/>
          </a:p>
          <a:p>
            <a:r>
              <a:rPr lang="ru-RU" sz="7200" b="1" dirty="0" err="1"/>
              <a:t>а</a:t>
            </a:r>
            <a:r>
              <a:rPr lang="ru-RU" sz="7200" b="1" dirty="0" err="1" smtClean="0"/>
              <a:t>к</a:t>
            </a:r>
            <a:r>
              <a:rPr lang="ru-RU" sz="7200" b="1" dirty="0" smtClean="0"/>
              <a:t>     </a:t>
            </a:r>
            <a:r>
              <a:rPr lang="ru-RU" sz="7200" b="1" dirty="0" err="1" smtClean="0"/>
              <a:t>ок</a:t>
            </a:r>
            <a:r>
              <a:rPr lang="ru-RU" sz="7200" b="1" dirty="0" smtClean="0"/>
              <a:t>   </a:t>
            </a:r>
            <a:r>
              <a:rPr lang="ru-RU" sz="7200" b="1" dirty="0" err="1" smtClean="0"/>
              <a:t>ук</a:t>
            </a:r>
            <a:r>
              <a:rPr lang="ru-RU" sz="7200" b="1" dirty="0" smtClean="0"/>
              <a:t>     </a:t>
            </a:r>
            <a:r>
              <a:rPr lang="ru-RU" sz="7200" b="1" dirty="0" err="1" smtClean="0"/>
              <a:t>ик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359419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7200" b="1" dirty="0"/>
              <a:t>сук  –  сок –</a:t>
            </a:r>
            <a:r>
              <a:rPr lang="ru-RU" altLang="ru-RU" sz="7200" dirty="0"/>
              <a:t>  </a:t>
            </a:r>
            <a:r>
              <a:rPr lang="ru-RU" altLang="ru-RU" sz="7200" b="1" dirty="0"/>
              <a:t>кок</a:t>
            </a:r>
          </a:p>
          <a:p>
            <a:pPr eaLnBrk="1" hangingPunct="1"/>
            <a:r>
              <a:rPr lang="ru-RU" altLang="ru-RU" sz="7200" b="1" dirty="0"/>
              <a:t>кон  –  кот –  кит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61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dirty="0" smtClean="0"/>
              <a:t>Ки-но           ко-</a:t>
            </a:r>
            <a:r>
              <a:rPr lang="ru-RU" sz="6000" b="1" dirty="0" err="1" smtClean="0"/>
              <a:t>са</a:t>
            </a:r>
            <a:endParaRPr lang="ru-RU" sz="6000" b="1" dirty="0" smtClean="0"/>
          </a:p>
          <a:p>
            <a:r>
              <a:rPr lang="ru-RU" sz="6000" b="1" dirty="0" smtClean="0"/>
              <a:t>Со-</a:t>
            </a:r>
            <a:r>
              <a:rPr lang="ru-RU" sz="6000" b="1" dirty="0" err="1" smtClean="0"/>
              <a:t>ки</a:t>
            </a:r>
            <a:r>
              <a:rPr lang="ru-RU" sz="6000" b="1" dirty="0" smtClean="0"/>
              <a:t>           ко-си</a:t>
            </a:r>
          </a:p>
          <a:p>
            <a:r>
              <a:rPr lang="ru-RU" sz="6000" b="1" dirty="0" err="1" smtClean="0"/>
              <a:t>Сы</a:t>
            </a:r>
            <a:r>
              <a:rPr lang="ru-RU" sz="6000" b="1" dirty="0" smtClean="0"/>
              <a:t>-нок         ко-тик</a:t>
            </a:r>
          </a:p>
          <a:p>
            <a:r>
              <a:rPr lang="ru-RU" sz="6000" b="1" dirty="0" smtClean="0"/>
              <a:t>О-си-на        о-ку-ни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17061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53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Тема Office</vt:lpstr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</cp:revision>
  <dcterms:created xsi:type="dcterms:W3CDTF">2022-10-16T17:30:53Z</dcterms:created>
  <dcterms:modified xsi:type="dcterms:W3CDTF">2022-10-18T17:08:32Z</dcterms:modified>
</cp:coreProperties>
</file>