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1"/>
  </p:sldMasterIdLst>
  <p:notesMasterIdLst>
    <p:notesMasterId r:id="rId20"/>
  </p:notesMasterIdLst>
  <p:handoutMasterIdLst>
    <p:handoutMasterId r:id="rId21"/>
  </p:handoutMasterIdLst>
  <p:sldIdLst>
    <p:sldId id="256" r:id="rId2"/>
    <p:sldId id="258" r:id="rId3"/>
    <p:sldId id="257" r:id="rId4"/>
    <p:sldId id="265" r:id="rId5"/>
    <p:sldId id="266" r:id="rId6"/>
    <p:sldId id="267" r:id="rId7"/>
    <p:sldId id="268" r:id="rId8"/>
    <p:sldId id="269" r:id="rId9"/>
    <p:sldId id="270" r:id="rId10"/>
    <p:sldId id="272" r:id="rId11"/>
    <p:sldId id="273" r:id="rId12"/>
    <p:sldId id="274" r:id="rId13"/>
    <p:sldId id="275" r:id="rId14"/>
    <p:sldId id="276" r:id="rId15"/>
    <p:sldId id="277" r:id="rId16"/>
    <p:sldId id="278" r:id="rId17"/>
    <p:sldId id="279" r:id="rId18"/>
    <p:sldId id="281" r:id="rId19"/>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2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handoutMaster" Target="handoutMasters/handout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2B6195A-C7C5-4C44-BD1E-66C3BEEC29F6}" type="datetime1">
              <a:rPr lang="ru-RU" smtClean="0"/>
              <a:pPr rtl="0"/>
              <a:t>30.12.2022</a:t>
            </a:fld>
            <a:endParaRPr lang="ru-RU"/>
          </a:p>
        </p:txBody>
      </p:sp>
      <p:sp>
        <p:nvSpPr>
          <p:cNvPr id="4" name="Нижний колонтитул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0507CFE-5866-4B40-8953-42375E9B5DB3}" type="slidenum">
              <a:rPr lang="ru-RU" smtClean="0"/>
              <a:pPr rtl="0"/>
              <a:t>‹#›</a:t>
            </a:fld>
            <a:endParaRPr lang="ru-RU"/>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21150CA-0A60-4829-9F5D-F432E275EA18}" type="datetime1">
              <a:rPr lang="ru-RU" noProof="0" smtClean="0"/>
              <a:pPr rtl="0"/>
              <a:t>30.12.2022</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F3874D-A20A-4B3E-9C12-F524953D5B76}" type="slidenum">
              <a:rPr lang="ru-RU" noProof="0" smtClean="0"/>
              <a:pPr rtl="0"/>
              <a:t>‹#›</a:t>
            </a:fld>
            <a:endParaRPr lang="ru-RU" noProof="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BCF3874D-A20A-4B3E-9C12-F524953D5B76}" type="slidenum">
              <a:rPr lang="ru-RU" smtClean="0"/>
              <a:pPr rtl="0"/>
              <a:t>1</a:t>
            </a:fld>
            <a:endParaRPr lang="ru-RU"/>
          </a:p>
        </p:txBody>
      </p:sp>
    </p:spTree>
    <p:extLst>
      <p:ext uri="{BB962C8B-B14F-4D97-AF65-F5344CB8AC3E}">
        <p14:creationId xmlns:p14="http://schemas.microsoft.com/office/powerpoint/2010/main" val="253596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10</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11</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12</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13</a:t>
            </a:fld>
            <a:endParaRPr lang="ru-RU"/>
          </a:p>
        </p:txBody>
      </p:sp>
    </p:spTree>
    <p:extLst>
      <p:ext uri="{BB962C8B-B14F-4D97-AF65-F5344CB8AC3E}">
        <p14:creationId xmlns:p14="http://schemas.microsoft.com/office/powerpoint/2010/main" val="3233267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14</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15</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16</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17</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2</a:t>
            </a:fld>
            <a:endParaRPr lang="ru-RU"/>
          </a:p>
        </p:txBody>
      </p:sp>
    </p:spTree>
    <p:extLst>
      <p:ext uri="{BB962C8B-B14F-4D97-AF65-F5344CB8AC3E}">
        <p14:creationId xmlns:p14="http://schemas.microsoft.com/office/powerpoint/2010/main" val="323326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3</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4</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5</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6</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7</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8</a:t>
            </a:fld>
            <a:endParaRPr lang="ru-RU"/>
          </a:p>
        </p:txBody>
      </p:sp>
    </p:spTree>
    <p:extLst>
      <p:ext uri="{BB962C8B-B14F-4D97-AF65-F5344CB8AC3E}">
        <p14:creationId xmlns:p14="http://schemas.microsoft.com/office/powerpoint/2010/main" val="82901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CF3874D-A20A-4B3E-9C12-F524953D5B76}" type="slidenum">
              <a:rPr lang="ru-RU" smtClean="0"/>
              <a:pPr rtl="0"/>
              <a:t>9</a:t>
            </a:fld>
            <a:endParaRPr lang="ru-RU"/>
          </a:p>
        </p:txBody>
      </p:sp>
    </p:spTree>
    <p:extLst>
      <p:ext uri="{BB962C8B-B14F-4D97-AF65-F5344CB8AC3E}">
        <p14:creationId xmlns:p14="http://schemas.microsoft.com/office/powerpoint/2010/main" val="829016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77464" y="802298"/>
            <a:ext cx="8637073" cy="2541431"/>
          </a:xfrm>
        </p:spPr>
        <p:txBody>
          <a:bodyPr bIns="0" rtlCol="0" anchor="b">
            <a:normAutofit/>
          </a:bodyPr>
          <a:lstStyle>
            <a:lvl1pPr algn="l">
              <a:defRPr sz="6600"/>
            </a:lvl1pPr>
          </a:lstStyle>
          <a:p>
            <a:pPr rtl="0"/>
            <a:r>
              <a:rPr lang="ru-RU" noProof="0"/>
              <a:t>Образец заголовка</a:t>
            </a:r>
          </a:p>
        </p:txBody>
      </p:sp>
      <p:sp>
        <p:nvSpPr>
          <p:cNvPr id="3" name="Подзаголовок 2"/>
          <p:cNvSpPr>
            <a:spLocks noGrp="1"/>
          </p:cNvSpPr>
          <p:nvPr>
            <p:ph type="subTitle" idx="1"/>
          </p:nvPr>
        </p:nvSpPr>
        <p:spPr>
          <a:xfrm>
            <a:off x="1777464"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
        <p:nvSpPr>
          <p:cNvPr id="4" name="Дата 3"/>
          <p:cNvSpPr>
            <a:spLocks noGrp="1"/>
          </p:cNvSpPr>
          <p:nvPr>
            <p:ph type="dt" sz="half" idx="10"/>
          </p:nvPr>
        </p:nvSpPr>
        <p:spPr>
          <a:xfrm>
            <a:off x="6913821" y="6370429"/>
            <a:ext cx="3500715" cy="309201"/>
          </a:xfrm>
        </p:spPr>
        <p:txBody>
          <a:bodyPr rtlCol="0"/>
          <a:lstStyle/>
          <a:p>
            <a:pPr rtl="0"/>
            <a:fld id="{68EC293E-B81D-4B02-B513-F7D5A99F38AB}" type="datetime1">
              <a:rPr lang="ru-RU" noProof="0" smtClean="0"/>
              <a:pPr rtl="0"/>
              <a:t>30.12.2022</a:t>
            </a:fld>
            <a:endParaRPr lang="ru-RU" noProof="0"/>
          </a:p>
        </p:txBody>
      </p:sp>
      <p:sp>
        <p:nvSpPr>
          <p:cNvPr id="5" name="Нижний колонтитул 4"/>
          <p:cNvSpPr>
            <a:spLocks noGrp="1"/>
          </p:cNvSpPr>
          <p:nvPr>
            <p:ph type="ftr" sz="quarter" idx="11"/>
          </p:nvPr>
        </p:nvSpPr>
        <p:spPr>
          <a:xfrm>
            <a:off x="1777464" y="6370430"/>
            <a:ext cx="4973915" cy="309201"/>
          </a:xfrm>
        </p:spPr>
        <p:txBody>
          <a:bodyPr rtlCol="0"/>
          <a:lstStyle/>
          <a:p>
            <a:pPr rtl="0"/>
            <a:r>
              <a:rPr lang="ru-RU" noProof="0"/>
              <a:t>Добавьте здесь нижний колонтитул</a:t>
            </a:r>
          </a:p>
        </p:txBody>
      </p:sp>
      <p:cxnSp>
        <p:nvCxnSpPr>
          <p:cNvPr id="15" name="Прямая соединительная линия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одержимое и галерея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hasCustomPrompt="1"/>
          </p:nvPr>
        </p:nvSpPr>
        <p:spPr>
          <a:xfrm>
            <a:off x="1300394" y="3128470"/>
            <a:ext cx="3024000" cy="1906565"/>
          </a:xfrm>
        </p:spPr>
        <p:txBody>
          <a:bodyPr rtlCol="0" anchor="ct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hasCustomPrompt="1"/>
          </p:nvPr>
        </p:nvSpPr>
        <p:spPr>
          <a:xfrm>
            <a:off x="7873638" y="5144980"/>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FAC1F83D-09AD-4DEB-8C4B-266C00C2C1D1}" type="datetime1">
              <a:rPr lang="ru-RU" noProof="0" smtClean="0"/>
              <a:pPr rtl="0"/>
              <a:t>30.12.2022</a:t>
            </a:fld>
            <a:endParaRPr lang="ru-RU" noProof="0"/>
          </a:p>
        </p:txBody>
      </p:sp>
      <p:sp>
        <p:nvSpPr>
          <p:cNvPr id="6" name="Нижний колонтитул 5"/>
          <p:cNvSpPr>
            <a:spLocks noGrp="1"/>
          </p:cNvSpPr>
          <p:nvPr>
            <p:ph type="ftr" sz="quarter" idx="11"/>
          </p:nvPr>
        </p:nvSpPr>
        <p:spPr/>
        <p:txBody>
          <a:bodyPr rtlCol="0"/>
          <a:lstStyle/>
          <a:p>
            <a:pPr rtl="0"/>
            <a:r>
              <a:rPr lang="ru-RU" noProof="0"/>
              <a:t>Добавьте здесь нижний колонтитул</a:t>
            </a:r>
          </a:p>
        </p:txBody>
      </p:sp>
      <p:cxnSp>
        <p:nvCxnSpPr>
          <p:cNvPr id="9" name="Прямая соединительная линия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Объект 2">
            <a:extLst>
              <a:ext uri="{FF2B5EF4-FFF2-40B4-BE49-F238E27FC236}">
                <a16:creationId xmlns:a16="http://schemas.microsoft.com/office/drawing/2014/main" id="{9DE9A20D-024F-4A17-9B20-526AA4037253}"/>
              </a:ext>
            </a:extLst>
          </p:cNvPr>
          <p:cNvSpPr>
            <a:spLocks noGrp="1"/>
          </p:cNvSpPr>
          <p:nvPr>
            <p:ph idx="12" hasCustomPrompt="1"/>
          </p:nvPr>
        </p:nvSpPr>
        <p:spPr>
          <a:xfrm>
            <a:off x="4602108" y="3128470"/>
            <a:ext cx="3024000" cy="1906565"/>
          </a:xfrm>
        </p:spPr>
        <p:txBody>
          <a:bodyPr rtlCol="0" anchor="ct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0" name="Объект 2">
            <a:extLst>
              <a:ext uri="{FF2B5EF4-FFF2-40B4-BE49-F238E27FC236}">
                <a16:creationId xmlns:a16="http://schemas.microsoft.com/office/drawing/2014/main" id="{37D8F60F-F9DD-4AAC-BF28-C004CCDF2D69}"/>
              </a:ext>
            </a:extLst>
          </p:cNvPr>
          <p:cNvSpPr>
            <a:spLocks noGrp="1"/>
          </p:cNvSpPr>
          <p:nvPr>
            <p:ph idx="13" hasCustomPrompt="1"/>
          </p:nvPr>
        </p:nvSpPr>
        <p:spPr>
          <a:xfrm>
            <a:off x="7873638" y="3128470"/>
            <a:ext cx="3024000" cy="1906565"/>
          </a:xfrm>
        </p:spPr>
        <p:txBody>
          <a:bodyPr rtlCol="0" anchor="ct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1" name="Текст 3">
            <a:extLst>
              <a:ext uri="{FF2B5EF4-FFF2-40B4-BE49-F238E27FC236}">
                <a16:creationId xmlns:a16="http://schemas.microsoft.com/office/drawing/2014/main" id="{8F09FDD8-5B1C-4AAA-8EEC-0A77C9E477D1}"/>
              </a:ext>
            </a:extLst>
          </p:cNvPr>
          <p:cNvSpPr>
            <a:spLocks noGrp="1"/>
          </p:cNvSpPr>
          <p:nvPr>
            <p:ph type="body" sz="half" idx="14" hasCustomPrompt="1"/>
          </p:nvPr>
        </p:nvSpPr>
        <p:spPr>
          <a:xfrm>
            <a:off x="4595889" y="5144979"/>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12" name="Текст 3">
            <a:extLst>
              <a:ext uri="{FF2B5EF4-FFF2-40B4-BE49-F238E27FC236}">
                <a16:creationId xmlns:a16="http://schemas.microsoft.com/office/drawing/2014/main" id="{E6DF0B7E-E17E-4875-966D-4DE67F755B71}"/>
              </a:ext>
            </a:extLst>
          </p:cNvPr>
          <p:cNvSpPr>
            <a:spLocks noGrp="1"/>
          </p:cNvSpPr>
          <p:nvPr>
            <p:ph type="body" sz="half" idx="15" hasCustomPrompt="1"/>
          </p:nvPr>
        </p:nvSpPr>
        <p:spPr>
          <a:xfrm>
            <a:off x="1306587" y="5144978"/>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cxnSp>
        <p:nvCxnSpPr>
          <p:cNvPr id="13" name="Прямая соединительная линия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Текст 18">
            <a:extLst>
              <a:ext uri="{FF2B5EF4-FFF2-40B4-BE49-F238E27FC236}">
                <a16:creationId xmlns:a16="http://schemas.microsoft.com/office/drawing/2014/main" id="{93809A32-C7A4-4739-994B-BE492F855ACC}"/>
              </a:ext>
            </a:extLst>
          </p:cNvPr>
          <p:cNvSpPr>
            <a:spLocks noGrp="1"/>
          </p:cNvSpPr>
          <p:nvPr>
            <p:ph type="body" sz="quarter" idx="16" hasCustomPrompt="1"/>
          </p:nvPr>
        </p:nvSpPr>
        <p:spPr>
          <a:xfrm>
            <a:off x="1290908" y="1617663"/>
            <a:ext cx="9618391" cy="1336675"/>
          </a:xfrm>
        </p:spPr>
        <p:txBody>
          <a:bodyPr rtlCol="0">
            <a:no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Заголовок 6">
            <a:extLst>
              <a:ext uri="{FF2B5EF4-FFF2-40B4-BE49-F238E27FC236}">
                <a16:creationId xmlns:a16="http://schemas.microsoft.com/office/drawing/2014/main" id="{2C1ABD52-D5FE-4FC2-8449-5DA0E52853E1}"/>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Группа 7"/>
          <p:cNvGrpSpPr/>
          <p:nvPr/>
        </p:nvGrpSpPr>
        <p:grpSpPr>
          <a:xfrm>
            <a:off x="7477387" y="482170"/>
            <a:ext cx="4074533" cy="5149101"/>
            <a:chOff x="7477387" y="482170"/>
            <a:chExt cx="4074533" cy="5149101"/>
          </a:xfrm>
        </p:grpSpPr>
        <p:sp>
          <p:nvSpPr>
            <p:cNvPr id="18" name="Прямоугольник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Прямоугольник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Заголовок 1"/>
          <p:cNvSpPr>
            <a:spLocks noGrp="1"/>
          </p:cNvSpPr>
          <p:nvPr>
            <p:ph type="title"/>
          </p:nvPr>
        </p:nvSpPr>
        <p:spPr>
          <a:xfrm>
            <a:off x="1451206" y="1129513"/>
            <a:ext cx="5532328" cy="1830584"/>
          </a:xfrm>
        </p:spPr>
        <p:txBody>
          <a:bodyPr rtlCol="0" anchor="b">
            <a:normAutofit/>
          </a:bodyPr>
          <a:lstStyle>
            <a:lvl1pPr>
              <a:defRPr sz="3200"/>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4" name="Текст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a:xfrm>
            <a:off x="7236069" y="6332578"/>
            <a:ext cx="4315852" cy="320123"/>
          </a:xfrm>
        </p:spPr>
        <p:txBody>
          <a:bodyPr rtlCol="0"/>
          <a:lstStyle>
            <a:lvl1pPr algn="r">
              <a:defRPr/>
            </a:lvl1pPr>
          </a:lstStyle>
          <a:p>
            <a:pPr rtl="0"/>
            <a:fld id="{875B83BC-3592-47E9-B1C9-4A7C61C96F86}" type="datetime1">
              <a:rPr lang="ru-RU" noProof="0" smtClean="0"/>
              <a:pPr rtl="0"/>
              <a:t>30.12.2022</a:t>
            </a:fld>
            <a:endParaRPr lang="ru-RU" noProof="0"/>
          </a:p>
        </p:txBody>
      </p:sp>
      <p:sp>
        <p:nvSpPr>
          <p:cNvPr id="6" name="Нижний колонтитул 5"/>
          <p:cNvSpPr>
            <a:spLocks noGrp="1"/>
          </p:cNvSpPr>
          <p:nvPr>
            <p:ph type="ftr" sz="quarter" idx="11"/>
          </p:nvPr>
        </p:nvSpPr>
        <p:spPr>
          <a:xfrm>
            <a:off x="1447382" y="6332578"/>
            <a:ext cx="5541004" cy="320931"/>
          </a:xfrm>
        </p:spPr>
        <p:txBody>
          <a:bodyPr rtlCol="0"/>
          <a:lstStyle/>
          <a:p>
            <a:pPr rtl="0"/>
            <a:r>
              <a:rPr lang="ru-RU" noProof="0"/>
              <a:t>Добавьте здесь нижний колонтитул</a:t>
            </a:r>
          </a:p>
        </p:txBody>
      </p:sp>
      <p:cxnSp>
        <p:nvCxnSpPr>
          <p:cNvPr id="31" name="Прямая соединительная линия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hasCustomPrompt="1"/>
          </p:nvPr>
        </p:nvSpPr>
        <p:spPr/>
        <p:txBody>
          <a:bodyPr rtlCol="0" anchor="t"/>
          <a:lstStyle>
            <a:lvl4pPr>
              <a:defRPr/>
            </a:lvl4pPr>
            <a:lvl5pPr>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4B344254-42E5-46A4-8DB8-25D3FD35AB19}" type="datetime1">
              <a:rPr lang="ru-RU" noProof="0" smtClean="0"/>
              <a:pPr rtl="0"/>
              <a:t>30.12.2022</a:t>
            </a:fld>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Добавьте здесь нижний колонтитул</a:t>
            </a:r>
          </a:p>
        </p:txBody>
      </p:sp>
      <p:cxnSp>
        <p:nvCxnSpPr>
          <p:cNvPr id="33" name="Прямая соединительная линия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Заголовок 5">
            <a:extLst>
              <a:ext uri="{FF2B5EF4-FFF2-40B4-BE49-F238E27FC236}">
                <a16:creationId xmlns:a16="http://schemas.microsoft.com/office/drawing/2014/main" id="{C414FF1F-6558-4E39-87DB-276E44F5477C}"/>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4423" y="1756130"/>
            <a:ext cx="8643154" cy="1887950"/>
          </a:xfrm>
        </p:spPr>
        <p:txBody>
          <a:bodyPr rtlCol="0" anchor="b">
            <a:normAutofit/>
          </a:bodyPr>
          <a:lstStyle>
            <a:lvl1pPr algn="l">
              <a:defRPr sz="3600"/>
            </a:lvl1pPr>
          </a:lstStyle>
          <a:p>
            <a:pPr rtl="0"/>
            <a:r>
              <a:rPr lang="ru-RU" noProof="0"/>
              <a:t>Образец заголовка</a:t>
            </a:r>
          </a:p>
        </p:txBody>
      </p:sp>
      <p:sp>
        <p:nvSpPr>
          <p:cNvPr id="3" name="Текст 2"/>
          <p:cNvSpPr>
            <a:spLocks noGrp="1"/>
          </p:cNvSpPr>
          <p:nvPr>
            <p:ph type="body" idx="1" hasCustomPrompt="1"/>
          </p:nvPr>
        </p:nvSpPr>
        <p:spPr>
          <a:xfrm>
            <a:off x="1780777"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sp>
        <p:nvSpPr>
          <p:cNvPr id="4" name="Дата 3"/>
          <p:cNvSpPr>
            <a:spLocks noGrp="1"/>
          </p:cNvSpPr>
          <p:nvPr>
            <p:ph type="dt" sz="half" idx="10"/>
          </p:nvPr>
        </p:nvSpPr>
        <p:spPr/>
        <p:txBody>
          <a:bodyPr rtlCol="0"/>
          <a:lstStyle/>
          <a:p>
            <a:pPr rtl="0"/>
            <a:fld id="{2948A0E5-8C17-4524-ABAE-98E2E2C1E6EB}" type="datetime1">
              <a:rPr lang="ru-RU" noProof="0" smtClean="0"/>
              <a:pPr rtl="0"/>
              <a:t>30.12.2022</a:t>
            </a:fld>
            <a:endParaRPr lang="ru-RU" noProof="0"/>
          </a:p>
        </p:txBody>
      </p:sp>
      <p:sp>
        <p:nvSpPr>
          <p:cNvPr id="5" name="Нижний колонтитул 4"/>
          <p:cNvSpPr>
            <a:spLocks noGrp="1"/>
          </p:cNvSpPr>
          <p:nvPr>
            <p:ph type="ftr" sz="quarter" idx="11"/>
          </p:nvPr>
        </p:nvSpPr>
        <p:spPr/>
        <p:txBody>
          <a:bodyPr rtlCol="0"/>
          <a:lstStyle/>
          <a:p>
            <a:pPr rtl="0"/>
            <a:r>
              <a:rPr lang="ru-RU" noProof="0"/>
              <a:t>Добавьте здесь нижний колонтитул</a:t>
            </a:r>
          </a:p>
        </p:txBody>
      </p:sp>
      <p:cxnSp>
        <p:nvCxnSpPr>
          <p:cNvPr id="15" name="Прямая соединительная линия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типа содержимого">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hasCustomPrompt="1"/>
          </p:nvPr>
        </p:nvSpPr>
        <p:spPr>
          <a:xfrm>
            <a:off x="1292239" y="2161853"/>
            <a:ext cx="4645152" cy="3448595"/>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hasCustomPrompt="1"/>
          </p:nvPr>
        </p:nvSpPr>
        <p:spPr>
          <a:xfrm>
            <a:off x="6258679" y="2168318"/>
            <a:ext cx="4645152" cy="3441520"/>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p>
            <a:pPr rtl="0"/>
            <a:fld id="{9E44449D-640C-4178-91F4-3ECEAF95F4F5}" type="datetime1">
              <a:rPr lang="ru-RU" noProof="0" smtClean="0"/>
              <a:pPr rtl="0"/>
              <a:t>30.12.2022</a:t>
            </a:fld>
            <a:endParaRPr lang="ru-RU" noProof="0"/>
          </a:p>
        </p:txBody>
      </p:sp>
      <p:sp>
        <p:nvSpPr>
          <p:cNvPr id="6" name="Нижний колонтитул 5"/>
          <p:cNvSpPr>
            <a:spLocks noGrp="1"/>
          </p:cNvSpPr>
          <p:nvPr>
            <p:ph type="ftr" sz="quarter" idx="11"/>
          </p:nvPr>
        </p:nvSpPr>
        <p:spPr/>
        <p:txBody>
          <a:bodyPr rtlCol="0"/>
          <a:lstStyle/>
          <a:p>
            <a:pPr rtl="0"/>
            <a:r>
              <a:rPr lang="ru-RU" noProof="0"/>
              <a:t>Добавьте здесь нижний колонтитул</a:t>
            </a:r>
          </a:p>
        </p:txBody>
      </p:sp>
      <p:cxnSp>
        <p:nvCxnSpPr>
          <p:cNvPr id="9" name="Прямая соединительная линия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Заголовок 6">
            <a:extLst>
              <a:ext uri="{FF2B5EF4-FFF2-40B4-BE49-F238E27FC236}">
                <a16:creationId xmlns:a16="http://schemas.microsoft.com/office/drawing/2014/main" id="{2F96D46B-C1B8-46AB-87DF-61A8058B1F42}"/>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Текст 2"/>
          <p:cNvSpPr>
            <a:spLocks noGrp="1"/>
          </p:cNvSpPr>
          <p:nvPr>
            <p:ph type="body" idx="1" hasCustomPrompt="1"/>
          </p:nvPr>
        </p:nvSpPr>
        <p:spPr>
          <a:xfrm>
            <a:off x="1287315" y="1950795"/>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p:cNvSpPr>
            <a:spLocks noGrp="1"/>
          </p:cNvSpPr>
          <p:nvPr>
            <p:ph sz="half" idx="2" hasCustomPrompt="1"/>
          </p:nvPr>
        </p:nvSpPr>
        <p:spPr>
          <a:xfrm>
            <a:off x="1287315" y="2755515"/>
            <a:ext cx="4645152" cy="2644457"/>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hasCustomPrompt="1"/>
          </p:nvPr>
        </p:nvSpPr>
        <p:spPr>
          <a:xfrm>
            <a:off x="6252486" y="1954249"/>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p:cNvSpPr>
            <a:spLocks noGrp="1"/>
          </p:cNvSpPr>
          <p:nvPr>
            <p:ph sz="quarter" idx="4" hasCustomPrompt="1"/>
          </p:nvPr>
        </p:nvSpPr>
        <p:spPr>
          <a:xfrm>
            <a:off x="6252486" y="2752737"/>
            <a:ext cx="4645152" cy="2637371"/>
          </a:xfrm>
        </p:spPr>
        <p:txBody>
          <a:bodyPr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fld id="{AEACC202-7DBD-48AE-9CC5-842821618AED}" type="datetime1">
              <a:rPr lang="ru-RU" noProof="0" smtClean="0"/>
              <a:pPr rtl="0"/>
              <a:t>30.12.2022</a:t>
            </a:fld>
            <a:endParaRPr lang="ru-RU" noProof="0"/>
          </a:p>
        </p:txBody>
      </p:sp>
      <p:sp>
        <p:nvSpPr>
          <p:cNvPr id="8" name="Нижний колонтитул 7"/>
          <p:cNvSpPr>
            <a:spLocks noGrp="1"/>
          </p:cNvSpPr>
          <p:nvPr>
            <p:ph type="ftr" sz="quarter" idx="11"/>
          </p:nvPr>
        </p:nvSpPr>
        <p:spPr/>
        <p:txBody>
          <a:bodyPr rtlCol="0"/>
          <a:lstStyle/>
          <a:p>
            <a:pPr rtl="0"/>
            <a:r>
              <a:rPr lang="ru-RU" noProof="0"/>
              <a:t>Добавьте здесь нижний колонтитул</a:t>
            </a:r>
          </a:p>
        </p:txBody>
      </p:sp>
      <p:cxnSp>
        <p:nvCxnSpPr>
          <p:cNvPr id="11" name="Прямая соединительная линия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Заголовок 8">
            <a:extLst>
              <a:ext uri="{FF2B5EF4-FFF2-40B4-BE49-F238E27FC236}">
                <a16:creationId xmlns:a16="http://schemas.microsoft.com/office/drawing/2014/main" id="{09471694-1220-4CFC-A31F-622E5D3DE2D5}"/>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rtlCol="0"/>
          <a:lstStyle/>
          <a:p>
            <a:pPr rtl="0"/>
            <a:fld id="{1E069942-6C21-4C31-B991-21B23192D214}" type="datetime1">
              <a:rPr lang="ru-RU" noProof="0" smtClean="0"/>
              <a:pPr rtl="0"/>
              <a:t>30.12.2022</a:t>
            </a:fld>
            <a:endParaRPr lang="ru-RU" noProof="0"/>
          </a:p>
        </p:txBody>
      </p:sp>
      <p:sp>
        <p:nvSpPr>
          <p:cNvPr id="4" name="Нижний колонтитул 3"/>
          <p:cNvSpPr>
            <a:spLocks noGrp="1"/>
          </p:cNvSpPr>
          <p:nvPr>
            <p:ph type="ftr" sz="quarter" idx="11"/>
          </p:nvPr>
        </p:nvSpPr>
        <p:spPr/>
        <p:txBody>
          <a:bodyPr rtlCol="0"/>
          <a:lstStyle/>
          <a:p>
            <a:pPr rtl="0"/>
            <a:r>
              <a:rPr lang="ru-RU" noProof="0"/>
              <a:t>Добавьте здесь нижний колонтитул</a:t>
            </a:r>
          </a:p>
        </p:txBody>
      </p:sp>
      <p:cxnSp>
        <p:nvCxnSpPr>
          <p:cNvPr id="7" name="Прямая соединительная линия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Заголовок 4">
            <a:extLst>
              <a:ext uri="{FF2B5EF4-FFF2-40B4-BE49-F238E27FC236}">
                <a16:creationId xmlns:a16="http://schemas.microsoft.com/office/drawing/2014/main" id="{3DF0054B-B64C-418E-A1B8-428EE4A1DB50}"/>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rtlCol="0"/>
          <a:lstStyle/>
          <a:p>
            <a:pPr rtl="0"/>
            <a:fld id="{E5C60A85-DD20-4B61-BB97-9EC8AD746A1C}" type="datetime1">
              <a:rPr lang="ru-RU" noProof="0" smtClean="0"/>
              <a:pPr rtl="0"/>
              <a:t>30.12.2022</a:t>
            </a:fld>
            <a:endParaRPr lang="ru-RU" noProof="0"/>
          </a:p>
        </p:txBody>
      </p:sp>
      <p:sp>
        <p:nvSpPr>
          <p:cNvPr id="4" name="Нижний колонтитул 3"/>
          <p:cNvSpPr>
            <a:spLocks noGrp="1"/>
          </p:cNvSpPr>
          <p:nvPr>
            <p:ph type="ftr" sz="quarter" idx="11"/>
          </p:nvPr>
        </p:nvSpPr>
        <p:spPr/>
        <p:txBody>
          <a:bodyPr rtlCol="0"/>
          <a:lstStyle/>
          <a:p>
            <a:pPr rtl="0"/>
            <a:r>
              <a:rPr lang="ru-RU" noProof="0"/>
              <a:t>Добавьте здесь нижний колонтитул</a:t>
            </a:r>
          </a:p>
        </p:txBody>
      </p:sp>
      <p:cxnSp>
        <p:nvCxnSpPr>
          <p:cNvPr id="7" name="Прямая соединительная линия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Заголовок 4">
            <a:extLst>
              <a:ext uri="{FF2B5EF4-FFF2-40B4-BE49-F238E27FC236}">
                <a16:creationId xmlns:a16="http://schemas.microsoft.com/office/drawing/2014/main" id="{3DF0054B-B64C-418E-A1B8-428EE4A1DB50}"/>
              </a:ext>
            </a:extLst>
          </p:cNvPr>
          <p:cNvSpPr>
            <a:spLocks noGrp="1"/>
          </p:cNvSpPr>
          <p:nvPr>
            <p:ph type="title"/>
          </p:nvPr>
        </p:nvSpPr>
        <p:spPr/>
        <p:txBody>
          <a:bodyPr rtlCol="0"/>
          <a:lstStyle/>
          <a:p>
            <a:pPr rtl="0"/>
            <a:r>
              <a:rPr lang="ru-RU" noProof="0"/>
              <a:t>Образец заголовка</a:t>
            </a:r>
          </a:p>
        </p:txBody>
      </p:sp>
      <p:sp>
        <p:nvSpPr>
          <p:cNvPr id="6" name="Текст 5">
            <a:extLst>
              <a:ext uri="{FF2B5EF4-FFF2-40B4-BE49-F238E27FC236}">
                <a16:creationId xmlns:a16="http://schemas.microsoft.com/office/drawing/2014/main" id="{A5A680F6-C147-410B-94DF-19850752D7DF}"/>
              </a:ext>
            </a:extLst>
          </p:cNvPr>
          <p:cNvSpPr>
            <a:spLocks noGrp="1"/>
          </p:cNvSpPr>
          <p:nvPr>
            <p:ph type="body" sz="quarter" idx="12" hasCustomPrompt="1"/>
          </p:nvPr>
        </p:nvSpPr>
        <p:spPr>
          <a:xfrm>
            <a:off x="1694656" y="1865037"/>
            <a:ext cx="8802688" cy="3127927"/>
          </a:xfrm>
        </p:spPr>
        <p:txBody>
          <a:bodyPr rtlCol="0" anchor="ctr">
            <a:normAutofit/>
          </a:bodyPr>
          <a:lstStyle>
            <a:lvl1pPr marL="0" indent="0" algn="ctr">
              <a:buNone/>
              <a:defRPr sz="6000"/>
            </a:lvl1pPr>
            <a:lvl2pPr marL="457200" indent="0">
              <a:buNone/>
              <a:defRPr/>
            </a:lvl2pPr>
          </a:lstStyle>
          <a:p>
            <a:pPr lvl="0" rtl="0"/>
            <a:r>
              <a:rPr lang="ru-RU" noProof="0"/>
              <a:t>Щелкните, чтобы изменить стили текста образца слайда</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9A8654B9-7A04-4457-9CED-0D74E25F7FFF}" type="datetime1">
              <a:rPr lang="ru-RU" noProof="0" smtClean="0"/>
              <a:pPr rtl="0"/>
              <a:t>30.12.2022</a:t>
            </a:fld>
            <a:endParaRPr lang="ru-RU" noProof="0"/>
          </a:p>
        </p:txBody>
      </p:sp>
      <p:sp>
        <p:nvSpPr>
          <p:cNvPr id="3" name="Нижний колонтитул 2"/>
          <p:cNvSpPr>
            <a:spLocks noGrp="1"/>
          </p:cNvSpPr>
          <p:nvPr>
            <p:ph type="ftr" sz="quarter" idx="11"/>
          </p:nvPr>
        </p:nvSpPr>
        <p:spPr/>
        <p:txBody>
          <a:bodyPr rtlCol="0"/>
          <a:lstStyle/>
          <a:p>
            <a:pPr rtl="0"/>
            <a:r>
              <a:rPr lang="ru-RU" noProof="0"/>
              <a:t>Добавьте здесь нижний колонтитул</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hasCustomPrompt="1"/>
          </p:nvPr>
        </p:nvSpPr>
        <p:spPr>
          <a:xfrm>
            <a:off x="5095246" y="1645522"/>
            <a:ext cx="5807176" cy="3840852"/>
          </a:xfrm>
        </p:spPr>
        <p:txBody>
          <a:bodyPr rtlCol="0" anchor="ct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hasCustomPrompt="1"/>
          </p:nvPr>
        </p:nvSpPr>
        <p:spPr>
          <a:xfrm>
            <a:off x="1290909" y="1645522"/>
            <a:ext cx="3600000" cy="383672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Щелкните, чтобы изменить стили текста образца слайда</a:t>
            </a:r>
          </a:p>
        </p:txBody>
      </p:sp>
      <p:sp>
        <p:nvSpPr>
          <p:cNvPr id="5" name="Дата 4"/>
          <p:cNvSpPr>
            <a:spLocks noGrp="1"/>
          </p:cNvSpPr>
          <p:nvPr>
            <p:ph type="dt" sz="half" idx="10"/>
          </p:nvPr>
        </p:nvSpPr>
        <p:spPr/>
        <p:txBody>
          <a:bodyPr rtlCol="0"/>
          <a:lstStyle/>
          <a:p>
            <a:pPr rtl="0"/>
            <a:fld id="{C269DFE3-1DD4-4CBB-B584-BCE08843462C}" type="datetime1">
              <a:rPr lang="ru-RU" noProof="0" smtClean="0"/>
              <a:pPr rtl="0"/>
              <a:t>30.12.2022</a:t>
            </a:fld>
            <a:endParaRPr lang="ru-RU" noProof="0"/>
          </a:p>
        </p:txBody>
      </p:sp>
      <p:sp>
        <p:nvSpPr>
          <p:cNvPr id="6" name="Нижний колонтитул 5"/>
          <p:cNvSpPr>
            <a:spLocks noGrp="1"/>
          </p:cNvSpPr>
          <p:nvPr>
            <p:ph type="ftr" sz="quarter" idx="11"/>
          </p:nvPr>
        </p:nvSpPr>
        <p:spPr/>
        <p:txBody>
          <a:bodyPr rtlCol="0"/>
          <a:lstStyle/>
          <a:p>
            <a:pPr rtl="0"/>
            <a:r>
              <a:rPr lang="ru-RU" noProof="0"/>
              <a:t>Добавьте здесь нижний колонтитул</a:t>
            </a:r>
          </a:p>
        </p:txBody>
      </p:sp>
      <p:cxnSp>
        <p:nvCxnSpPr>
          <p:cNvPr id="9" name="Прямая соединительная линия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Заголовок 6">
            <a:extLst>
              <a:ext uri="{FF2B5EF4-FFF2-40B4-BE49-F238E27FC236}">
                <a16:creationId xmlns:a16="http://schemas.microsoft.com/office/drawing/2014/main" id="{1B74F78C-6D32-47C3-ABB2-6E7092A9C4A3}"/>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microsoft.com/office/2007/relationships/hdphoto" Target="../media/hdphoto1.wdp"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Рисунок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Заголовок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pPr rtl="0"/>
            <a:r>
              <a:rPr lang="ru-RU" noProof="0"/>
              <a:t>Образец заголовка</a:t>
            </a:r>
          </a:p>
        </p:txBody>
      </p:sp>
      <p:sp>
        <p:nvSpPr>
          <p:cNvPr id="3" name="Текст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011D7BD9-8C26-43AD-B6F5-2EBE9A7BF1C1}" type="datetime1">
              <a:rPr lang="ru-RU" noProof="0" smtClean="0"/>
              <a:pPr/>
              <a:t>30.12.2022</a:t>
            </a:fld>
            <a:endParaRPr lang="ru-RU" noProof="0"/>
          </a:p>
        </p:txBody>
      </p:sp>
      <p:sp>
        <p:nvSpPr>
          <p:cNvPr id="5" name="Нижний колонтитул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defRPr>
            </a:lvl1pPr>
          </a:lstStyle>
          <a:p>
            <a:r>
              <a:rPr lang="ru-RU" noProof="0"/>
              <a:t>Добавьте здесь нижний колонтитул</a:t>
            </a:r>
          </a:p>
        </p:txBody>
      </p:sp>
      <p:cxnSp>
        <p:nvCxnSpPr>
          <p:cNvPr id="10" name="Прямая соединительная линия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Calibri" panose="020F0502020204030204" pitchFamily="34" charset="0"/>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4.sv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image" Target="../media/image16.jpeg" /><Relationship Id="rId5" Type="http://schemas.openxmlformats.org/officeDocument/2006/relationships/image" Target="../media/image8.svg" /><Relationship Id="rId4" Type="http://schemas.openxmlformats.org/officeDocument/2006/relationships/image" Target="../media/image7.png" /></Relationships>
</file>

<file path=ppt/slides/_rels/slide1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1.xml" /><Relationship Id="rId1" Type="http://schemas.openxmlformats.org/officeDocument/2006/relationships/slideLayout" Target="../slideLayouts/slideLayout2.xml" /><Relationship Id="rId6" Type="http://schemas.openxmlformats.org/officeDocument/2006/relationships/image" Target="../media/image17.jpeg" /><Relationship Id="rId5" Type="http://schemas.openxmlformats.org/officeDocument/2006/relationships/image" Target="../media/image8.svg" /><Relationship Id="rId4" Type="http://schemas.openxmlformats.org/officeDocument/2006/relationships/image" Target="../media/image7.png" /></Relationships>
</file>

<file path=ppt/slides/_rels/slide1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2.xml" /><Relationship Id="rId1" Type="http://schemas.openxmlformats.org/officeDocument/2006/relationships/slideLayout" Target="../slideLayouts/slideLayout2.xml" /><Relationship Id="rId6" Type="http://schemas.openxmlformats.org/officeDocument/2006/relationships/image" Target="../media/image18.jpeg" /><Relationship Id="rId5" Type="http://schemas.openxmlformats.org/officeDocument/2006/relationships/image" Target="../media/image8.svg" /><Relationship Id="rId4" Type="http://schemas.openxmlformats.org/officeDocument/2006/relationships/image" Target="../media/image7.png"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3.xml" /><Relationship Id="rId1" Type="http://schemas.openxmlformats.org/officeDocument/2006/relationships/slideLayout" Target="../slideLayouts/slideLayout2.xml" /><Relationship Id="rId4" Type="http://schemas.openxmlformats.org/officeDocument/2006/relationships/image" Target="../media/image6.svg" /></Relationships>
</file>

<file path=ppt/slides/_rels/slide1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4.xml" /><Relationship Id="rId1" Type="http://schemas.openxmlformats.org/officeDocument/2006/relationships/slideLayout" Target="../slideLayouts/slideLayout2.xml" /><Relationship Id="rId6" Type="http://schemas.openxmlformats.org/officeDocument/2006/relationships/image" Target="../media/image21.jpeg" /><Relationship Id="rId5" Type="http://schemas.openxmlformats.org/officeDocument/2006/relationships/image" Target="../media/image20.svg" /><Relationship Id="rId4" Type="http://schemas.openxmlformats.org/officeDocument/2006/relationships/image" Target="../media/image19.png" /></Relationships>
</file>

<file path=ppt/slides/_rels/slide1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5.xml" /><Relationship Id="rId1" Type="http://schemas.openxmlformats.org/officeDocument/2006/relationships/slideLayout" Target="../slideLayouts/slideLayout2.xml" /><Relationship Id="rId6" Type="http://schemas.openxmlformats.org/officeDocument/2006/relationships/image" Target="../media/image22.jpeg" /><Relationship Id="rId5" Type="http://schemas.openxmlformats.org/officeDocument/2006/relationships/image" Target="../media/image20.svg" /><Relationship Id="rId4" Type="http://schemas.openxmlformats.org/officeDocument/2006/relationships/image" Target="../media/image19.png" /></Relationships>
</file>

<file path=ppt/slides/_rels/slide1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6.xml" /><Relationship Id="rId1" Type="http://schemas.openxmlformats.org/officeDocument/2006/relationships/slideLayout" Target="../slideLayouts/slideLayout2.xml" /><Relationship Id="rId6" Type="http://schemas.openxmlformats.org/officeDocument/2006/relationships/image" Target="../media/image23.jpeg" /><Relationship Id="rId5" Type="http://schemas.openxmlformats.org/officeDocument/2006/relationships/image" Target="../media/image20.svg" /><Relationship Id="rId4" Type="http://schemas.openxmlformats.org/officeDocument/2006/relationships/image" Target="../media/image19.png" /></Relationships>
</file>

<file path=ppt/slides/_rels/slide1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7.xml" /><Relationship Id="rId1" Type="http://schemas.openxmlformats.org/officeDocument/2006/relationships/slideLayout" Target="../slideLayouts/slideLayout2.xml" /><Relationship Id="rId6" Type="http://schemas.openxmlformats.org/officeDocument/2006/relationships/image" Target="../media/image24.jpeg" /><Relationship Id="rId5" Type="http://schemas.openxmlformats.org/officeDocument/2006/relationships/image" Target="../media/image20.svg" /><Relationship Id="rId4" Type="http://schemas.openxmlformats.org/officeDocument/2006/relationships/image" Target="../media/image19.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6.svg" /></Relationships>
</file>

<file path=ppt/slides/_rels/slide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9.jpeg" /><Relationship Id="rId5" Type="http://schemas.openxmlformats.org/officeDocument/2006/relationships/image" Target="../media/image8.svg" /><Relationship Id="rId4" Type="http://schemas.openxmlformats.org/officeDocument/2006/relationships/image" Target="../media/image7.png" /></Relationships>
</file>

<file path=ppt/slides/_rels/slide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8.svg" /><Relationship Id="rId4" Type="http://schemas.openxmlformats.org/officeDocument/2006/relationships/image" Target="../media/image7.png" /></Relationships>
</file>

<file path=ppt/slides/_rels/slide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media/image11.jpeg" /><Relationship Id="rId5" Type="http://schemas.openxmlformats.org/officeDocument/2006/relationships/image" Target="../media/image8.svg" /><Relationship Id="rId4" Type="http://schemas.openxmlformats.org/officeDocument/2006/relationships/image" Target="../media/image7.png" /></Relationships>
</file>

<file path=ppt/slides/_rels/slide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image" Target="../media/image12.jpeg" /><Relationship Id="rId5" Type="http://schemas.openxmlformats.org/officeDocument/2006/relationships/image" Target="../media/image8.svg" /><Relationship Id="rId4" Type="http://schemas.openxmlformats.org/officeDocument/2006/relationships/image" Target="../media/image7.png" /></Relationships>
</file>

<file path=ppt/slides/_rels/slide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13.jpeg" /><Relationship Id="rId5" Type="http://schemas.openxmlformats.org/officeDocument/2006/relationships/image" Target="../media/image8.svg" /><Relationship Id="rId4" Type="http://schemas.openxmlformats.org/officeDocument/2006/relationships/image" Target="../media/image7.png" /></Relationships>
</file>

<file path=ppt/slides/_rels/slide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image" Target="../media/image14.jpeg" /><Relationship Id="rId5" Type="http://schemas.openxmlformats.org/officeDocument/2006/relationships/image" Target="../media/image8.svg" /><Relationship Id="rId4" Type="http://schemas.openxmlformats.org/officeDocument/2006/relationships/image" Target="../media/image7.png" /></Relationships>
</file>

<file path=ppt/slides/_rels/slide9.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image" Target="../media/image15.jpeg" /><Relationship Id="rId5" Type="http://schemas.openxmlformats.org/officeDocument/2006/relationships/image" Target="../media/image8.svg" /><Relationship Id="rId4"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DCA56C-7A25-4BD4-AA72-5256E68BE4CB}"/>
              </a:ext>
            </a:extLst>
          </p:cNvPr>
          <p:cNvSpPr>
            <a:spLocks noGrp="1"/>
          </p:cNvSpPr>
          <p:nvPr>
            <p:ph type="ctrTitle"/>
          </p:nvPr>
        </p:nvSpPr>
        <p:spPr/>
        <p:txBody>
          <a:bodyPr rtlCol="0"/>
          <a:lstStyle/>
          <a:p>
            <a:pPr rtl="0"/>
            <a:r>
              <a:rPr lang="ru-RU" dirty="0"/>
              <a:t>Звездный час</a:t>
            </a:r>
          </a:p>
        </p:txBody>
      </p:sp>
      <p:pic>
        <p:nvPicPr>
          <p:cNvPr id="5" name="Рисунок 4" descr="Значок &quot;Мозг в голове&quot;&#10;">
            <a:extLst>
              <a:ext uri="{FF2B5EF4-FFF2-40B4-BE49-F238E27FC236}">
                <a16:creationId xmlns:a16="http://schemas.microsoft.com/office/drawing/2014/main" id="{D011E263-3212-4780-A140-E652B108BD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07471" y="1989000"/>
            <a:ext cx="1440000" cy="1440000"/>
          </a:xfrm>
          <a:prstGeom prst="rect">
            <a:avLst/>
          </a:prstGeom>
        </p:spPr>
      </p:pic>
      <p:sp>
        <p:nvSpPr>
          <p:cNvPr id="6" name="Подзаголовок 5">
            <a:extLst>
              <a:ext uri="{FF2B5EF4-FFF2-40B4-BE49-F238E27FC236}">
                <a16:creationId xmlns:a16="http://schemas.microsoft.com/office/drawing/2014/main" id="{B7D7B11B-75C0-EAE9-7FA4-5911A48CF702}"/>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548640"/>
            <a:ext cx="9012231" cy="1305114"/>
          </a:xfrm>
        </p:spPr>
        <p:txBody>
          <a:bodyPr rtlCol="0">
            <a:normAutofit/>
          </a:bodyPr>
          <a:lstStyle/>
          <a:p>
            <a:r>
              <a:rPr lang="ru-RU" sz="2800" b="1" dirty="0"/>
              <a:t>Вопрос 8: все эти герои из фильма “Приключения электроника”. Нет ли здесь кого-то лишнего?</a:t>
            </a:r>
            <a:br>
              <a:rPr lang="ru-RU" sz="2800" dirty="0"/>
            </a:br>
            <a:endParaRPr lang="ru-RU" sz="2800" b="1" dirty="0"/>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Герои фильма “ Приключение Электроника ” :</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40080"/>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Гусев</a:t>
                      </a:r>
                    </a:p>
                  </a:txBody>
                  <a:tcPr/>
                </a:tc>
                <a:tc>
                  <a:txBody>
                    <a:bodyPr/>
                    <a:lstStyle/>
                    <a:p>
                      <a:pPr>
                        <a:buFont typeface="Courier New" pitchFamily="49" charset="0"/>
                        <a:buChar char="o"/>
                      </a:pPr>
                      <a:r>
                        <a:rPr lang="ru-RU" dirty="0"/>
                        <a:t>Чижиков</a:t>
                      </a:r>
                    </a:p>
                  </a:txBody>
                  <a:tcPr/>
                </a:tc>
                <a:tc>
                  <a:txBody>
                    <a:bodyPr/>
                    <a:lstStyle/>
                    <a:p>
                      <a:pPr>
                        <a:buFont typeface="Courier New" pitchFamily="49" charset="0"/>
                        <a:buChar char="o"/>
                      </a:pPr>
                      <a:r>
                        <a:rPr lang="ru-RU" dirty="0" err="1"/>
                        <a:t>Сыроежкин</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ru-RU" sz="1800" b="1" kern="1200" dirty="0">
                          <a:solidFill>
                            <a:schemeClr val="lt1"/>
                          </a:solidFill>
                          <a:latin typeface="+mn-lt"/>
                          <a:ea typeface="+mn-ea"/>
                          <a:cs typeface="+mn-cs"/>
                        </a:rPr>
                        <a:t>Кукушкина</a:t>
                      </a:r>
                    </a:p>
                    <a:p>
                      <a:pPr>
                        <a:buFont typeface="Courier New" pitchFamily="49" charset="0"/>
                        <a:buNone/>
                      </a:pPr>
                      <a:endParaRPr lang="ru-RU"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sp>
        <p:nvSpPr>
          <p:cNvPr id="41986" name="AutoShape 2"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4034" name="Picture 2" descr="Приключения Электроника (1979) комедия - YouTube"/>
          <p:cNvPicPr>
            <a:picLocks noChangeAspect="1" noChangeArrowheads="1"/>
          </p:cNvPicPr>
          <p:nvPr/>
        </p:nvPicPr>
        <p:blipFill>
          <a:blip r:embed="rId6"/>
          <a:srcRect/>
          <a:stretch>
            <a:fillRect/>
          </a:stretch>
        </p:blipFill>
        <p:spPr bwMode="auto">
          <a:xfrm>
            <a:off x="3105119" y="3344380"/>
            <a:ext cx="5921315" cy="3330740"/>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574767"/>
            <a:ext cx="9012231" cy="1278988"/>
          </a:xfrm>
        </p:spPr>
        <p:txBody>
          <a:bodyPr rtlCol="0">
            <a:normAutofit/>
          </a:bodyPr>
          <a:lstStyle/>
          <a:p>
            <a:r>
              <a:rPr lang="ru-RU" sz="2800" b="1" dirty="0"/>
              <a:t>Вопрос 9: Какое из этих слов выложил Кай в сказке «снежная королева»?</a:t>
            </a:r>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Слова:</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40080"/>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Снежинка</a:t>
                      </a:r>
                    </a:p>
                  </a:txBody>
                  <a:tcPr/>
                </a:tc>
                <a:tc>
                  <a:txBody>
                    <a:bodyPr/>
                    <a:lstStyle/>
                    <a:p>
                      <a:pPr>
                        <a:buFont typeface="Courier New" pitchFamily="49" charset="0"/>
                        <a:buChar char="o"/>
                      </a:pPr>
                      <a:r>
                        <a:rPr lang="ru-RU" dirty="0"/>
                        <a:t>Теплота</a:t>
                      </a:r>
                    </a:p>
                  </a:txBody>
                  <a:tcPr/>
                </a:tc>
                <a:tc>
                  <a:txBody>
                    <a:bodyPr/>
                    <a:lstStyle/>
                    <a:p>
                      <a:pPr>
                        <a:buFont typeface="Courier New" pitchFamily="49" charset="0"/>
                        <a:buChar char="o"/>
                      </a:pPr>
                      <a:r>
                        <a:rPr lang="ru-RU" dirty="0"/>
                        <a:t>Вечность</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ru-RU" sz="1800" b="1" kern="1200" dirty="0">
                          <a:solidFill>
                            <a:schemeClr val="lt1"/>
                          </a:solidFill>
                          <a:latin typeface="+mn-lt"/>
                          <a:ea typeface="+mn-ea"/>
                          <a:cs typeface="+mn-cs"/>
                        </a:rPr>
                        <a:t>Молодость</a:t>
                      </a:r>
                    </a:p>
                    <a:p>
                      <a:pPr>
                        <a:buFont typeface="Courier New" pitchFamily="49" charset="0"/>
                        <a:buNone/>
                      </a:pPr>
                      <a:endParaRPr lang="ru-RU"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sp>
        <p:nvSpPr>
          <p:cNvPr id="41986" name="AutoShape 2"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6082" name="Picture 2" descr="Фото: Снежная королева (Snezhnaya koroleva) | Фото 16"/>
          <p:cNvPicPr>
            <a:picLocks noChangeAspect="1" noChangeArrowheads="1"/>
          </p:cNvPicPr>
          <p:nvPr/>
        </p:nvPicPr>
        <p:blipFill>
          <a:blip r:embed="rId6"/>
          <a:srcRect t="22485" b="10960"/>
          <a:stretch>
            <a:fillRect/>
          </a:stretch>
        </p:blipFill>
        <p:spPr bwMode="auto">
          <a:xfrm>
            <a:off x="2676706" y="3252652"/>
            <a:ext cx="6858000" cy="3448594"/>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875211"/>
            <a:ext cx="9012231" cy="978544"/>
          </a:xfrm>
        </p:spPr>
        <p:txBody>
          <a:bodyPr rtlCol="0">
            <a:normAutofit/>
          </a:bodyPr>
          <a:lstStyle/>
          <a:p>
            <a:r>
              <a:rPr lang="ru-RU" sz="2800" b="1" dirty="0"/>
              <a:t>Вопрос 10: </a:t>
            </a:r>
            <a:r>
              <a:rPr lang="ru-RU" sz="2800" b="1" dirty="0" err="1"/>
              <a:t>Дуремар</a:t>
            </a:r>
            <a:r>
              <a:rPr lang="ru-RU" sz="2800" b="1" dirty="0"/>
              <a:t> занимался продажей кого?</a:t>
            </a:r>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Животные:</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40080"/>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Пиявка</a:t>
                      </a:r>
                    </a:p>
                  </a:txBody>
                  <a:tcPr/>
                </a:tc>
                <a:tc>
                  <a:txBody>
                    <a:bodyPr/>
                    <a:lstStyle/>
                    <a:p>
                      <a:pPr>
                        <a:buFont typeface="Courier New" pitchFamily="49" charset="0"/>
                        <a:buChar char="o"/>
                      </a:pPr>
                      <a:r>
                        <a:rPr lang="ru-RU" dirty="0"/>
                        <a:t>Черепаха</a:t>
                      </a:r>
                    </a:p>
                  </a:txBody>
                  <a:tcPr/>
                </a:tc>
                <a:tc>
                  <a:txBody>
                    <a:bodyPr/>
                    <a:lstStyle/>
                    <a:p>
                      <a:pPr>
                        <a:buFont typeface="Courier New" pitchFamily="49" charset="0"/>
                        <a:buChar char="o"/>
                      </a:pPr>
                      <a:r>
                        <a:rPr lang="ru-RU" dirty="0"/>
                        <a:t>Змея</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ru-RU" sz="1800" b="1" kern="1200" dirty="0">
                          <a:solidFill>
                            <a:schemeClr val="lt1"/>
                          </a:solidFill>
                          <a:latin typeface="+mn-lt"/>
                          <a:ea typeface="+mn-ea"/>
                          <a:cs typeface="+mn-cs"/>
                        </a:rPr>
                        <a:t>Лягушка</a:t>
                      </a:r>
                    </a:p>
                    <a:p>
                      <a:pPr>
                        <a:buFont typeface="Courier New" pitchFamily="49" charset="0"/>
                        <a:buNone/>
                      </a:pPr>
                      <a:endParaRPr lang="ru-RU"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sp>
        <p:nvSpPr>
          <p:cNvPr id="41986" name="AutoShape 2"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8130" name="Picture 2" descr="Карабас Барабас, Дуремар и хозяин харчевни опомнились наконец от удивления  и выбежали вслед за Буратино… Иллюстрация Л. Владимирского к сказке  «Золотой ключик или приключения Буратино»"/>
          <p:cNvPicPr>
            <a:picLocks noChangeAspect="1" noChangeArrowheads="1"/>
          </p:cNvPicPr>
          <p:nvPr/>
        </p:nvPicPr>
        <p:blipFill>
          <a:blip r:embed="rId6"/>
          <a:srcRect b="4885"/>
          <a:stretch>
            <a:fillRect/>
          </a:stretch>
        </p:blipFill>
        <p:spPr bwMode="auto">
          <a:xfrm>
            <a:off x="3408227" y="3415122"/>
            <a:ext cx="5200196" cy="3239722"/>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653143"/>
            <a:ext cx="9603275" cy="1200611"/>
          </a:xfrm>
        </p:spPr>
        <p:txBody>
          <a:bodyPr rtlCol="0">
            <a:normAutofit/>
          </a:bodyPr>
          <a:lstStyle/>
          <a:p>
            <a:pPr rtl="0"/>
            <a:r>
              <a:rPr lang="ru-RU" sz="3000" b="1" dirty="0"/>
              <a:t>2 тур</a:t>
            </a:r>
            <a:br>
              <a:rPr lang="ru-RU" sz="3000" b="1" dirty="0"/>
            </a:br>
            <a:r>
              <a:rPr lang="ru-RU" sz="3000" b="1" dirty="0"/>
              <a:t>правила для участников</a:t>
            </a:r>
          </a:p>
        </p:txBody>
      </p:sp>
      <p:pic>
        <p:nvPicPr>
          <p:cNvPr id="5" name="Рисунок 4" descr="Значок &quot;Мужчина и женщина&quot;">
            <a:extLst>
              <a:ext uri="{FF2B5EF4-FFF2-40B4-BE49-F238E27FC236}">
                <a16:creationId xmlns:a16="http://schemas.microsoft.com/office/drawing/2014/main" id="{2DED0F48-76A7-437D-9746-E2DF97A1CB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3742" y="216211"/>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2015732"/>
            <a:ext cx="9603275" cy="4097685"/>
          </a:xfrm>
        </p:spPr>
        <p:txBody>
          <a:bodyPr rtlCol="0">
            <a:normAutofit/>
          </a:bodyPr>
          <a:lstStyle/>
          <a:p>
            <a:pPr>
              <a:buFont typeface="Wingdings" pitchFamily="2" charset="2"/>
              <a:buChar char="v"/>
            </a:pPr>
            <a:r>
              <a:rPr lang="ru-RU" sz="2400" dirty="0"/>
              <a:t>После первого тура двое участников, набравших наименьшее количество очков, покидают игру.</a:t>
            </a:r>
          </a:p>
          <a:p>
            <a:pPr>
              <a:buFont typeface="Wingdings" pitchFamily="2" charset="2"/>
              <a:buChar char="v"/>
            </a:pPr>
            <a:r>
              <a:rPr lang="ru-RU" sz="2400" dirty="0"/>
              <a:t>Во </a:t>
            </a:r>
            <a:r>
              <a:rPr lang="ru-RU" sz="2400"/>
              <a:t>2 туре участникам </a:t>
            </a:r>
            <a:r>
              <a:rPr lang="ru-RU" sz="2400" dirty="0"/>
              <a:t>предлагаются “Логические цепочки”. Участники должны определить, правильно ли дана последовательность. Если она правильная. участник поднимает руку, если не правильная, показывает жестом – руки крест на крест.</a:t>
            </a:r>
            <a:endParaRPr lang="ru-RU" dirty="0"/>
          </a:p>
          <a:p>
            <a:pPr lvl="0" rtl="0"/>
            <a:endParaRPr lang="ru-RU"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43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418011"/>
            <a:ext cx="9012231" cy="1435744"/>
          </a:xfrm>
        </p:spPr>
        <p:txBody>
          <a:bodyPr rtlCol="0">
            <a:normAutofit fontScale="90000"/>
          </a:bodyPr>
          <a:lstStyle/>
          <a:p>
            <a:r>
              <a:rPr lang="ru-RU" sz="2800" b="1" dirty="0"/>
              <a:t>задание 1: Иван </a:t>
            </a:r>
            <a:r>
              <a:rPr lang="ru-RU" sz="2800" b="1" dirty="0" err="1"/>
              <a:t>Дурак</a:t>
            </a:r>
            <a:r>
              <a:rPr lang="ru-RU" sz="2800" b="1" dirty="0"/>
              <a:t> должен был искупаться в трех котлах. Сначала в горячей воде, затем в горячем молоке, затем в холодной воде. Не напутано ли здесь чего?</a:t>
            </a:r>
          </a:p>
        </p:txBody>
      </p:sp>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Жидкости:</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032241" cy="638871"/>
        </p:xfrm>
        <a:graphic>
          <a:graphicData uri="http://schemas.openxmlformats.org/drawingml/2006/table">
            <a:tbl>
              <a:tblPr firstRow="1" bandRow="1">
                <a:tableStyleId>{3C2FFA5D-87B4-456A-9821-1D502468CF0F}</a:tableStyleId>
              </a:tblPr>
              <a:tblGrid>
                <a:gridCol w="3010747">
                  <a:extLst>
                    <a:ext uri="{9D8B030D-6E8A-4147-A177-3AD203B41FA5}">
                      <a16:colId xmlns:a16="http://schemas.microsoft.com/office/drawing/2014/main" val="20000"/>
                    </a:ext>
                  </a:extLst>
                </a:gridCol>
                <a:gridCol w="3010747">
                  <a:extLst>
                    <a:ext uri="{9D8B030D-6E8A-4147-A177-3AD203B41FA5}">
                      <a16:colId xmlns:a16="http://schemas.microsoft.com/office/drawing/2014/main" val="20001"/>
                    </a:ext>
                  </a:extLst>
                </a:gridCol>
                <a:gridCol w="3010747">
                  <a:extLst>
                    <a:ext uri="{9D8B030D-6E8A-4147-A177-3AD203B41FA5}">
                      <a16:colId xmlns:a16="http://schemas.microsoft.com/office/drawing/2014/main" val="20002"/>
                    </a:ext>
                  </a:extLst>
                </a:gridCol>
              </a:tblGrid>
              <a:tr h="638871">
                <a:tc>
                  <a:txBody>
                    <a:bodyPr/>
                    <a:lstStyle/>
                    <a:p>
                      <a:pPr marL="342900" indent="-342900">
                        <a:buFontTx/>
                        <a:buNone/>
                      </a:pPr>
                      <a:r>
                        <a:rPr lang="ru-RU" dirty="0"/>
                        <a:t>1.Горячая вода</a:t>
                      </a:r>
                    </a:p>
                  </a:txBody>
                  <a:tcPr/>
                </a:tc>
                <a:tc>
                  <a:txBody>
                    <a:bodyPr/>
                    <a:lstStyle/>
                    <a:p>
                      <a:pPr marL="342900" indent="-342900">
                        <a:buFontTx/>
                        <a:buNone/>
                      </a:pPr>
                      <a:r>
                        <a:rPr lang="ru-RU" dirty="0"/>
                        <a:t>2.Горячее молоко</a:t>
                      </a:r>
                    </a:p>
                  </a:txBody>
                  <a:tcPr/>
                </a:tc>
                <a:tc>
                  <a:txBody>
                    <a:bodyPr/>
                    <a:lstStyle/>
                    <a:p>
                      <a:pPr marL="342900" indent="-342900">
                        <a:buFontTx/>
                        <a:buNone/>
                      </a:pPr>
                      <a:r>
                        <a:rPr lang="ru-RU" dirty="0"/>
                        <a:t>3.Холодная вода</a:t>
                      </a:r>
                    </a:p>
                  </a:txBody>
                  <a:tcPr/>
                </a:tc>
                <a:extLst>
                  <a:ext uri="{0D108BD9-81ED-4DB2-BD59-A6C34878D82A}">
                    <a16:rowId xmlns:a16="http://schemas.microsoft.com/office/drawing/2014/main" val="10000"/>
                  </a:ext>
                </a:extLst>
              </a:tr>
            </a:tbl>
          </a:graphicData>
        </a:graphic>
      </p:graphicFrame>
      <p:sp>
        <p:nvSpPr>
          <p:cNvPr id="41986" name="AutoShape 2"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Значок звезды">
            <a:extLst>
              <a:ext uri="{FF2B5EF4-FFF2-40B4-BE49-F238E27FC236}">
                <a16:creationId xmlns:a16="http://schemas.microsoft.com/office/drawing/2014/main" id="{F76D2371-447B-414B-9273-61F2CA39AC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7703" y="280289"/>
            <a:ext cx="1044000" cy="1044000"/>
          </a:xfrm>
          <a:prstGeom prst="rect">
            <a:avLst/>
          </a:prstGeom>
        </p:spPr>
      </p:pic>
      <p:pic>
        <p:nvPicPr>
          <p:cNvPr id="50178" name="Picture 2" descr="Сказ о том, как Иван Дурак клиентов искал"/>
          <p:cNvPicPr>
            <a:picLocks noChangeAspect="1" noChangeArrowheads="1"/>
          </p:cNvPicPr>
          <p:nvPr/>
        </p:nvPicPr>
        <p:blipFill>
          <a:blip r:embed="rId6"/>
          <a:srcRect/>
          <a:stretch>
            <a:fillRect/>
          </a:stretch>
        </p:blipFill>
        <p:spPr bwMode="auto">
          <a:xfrm>
            <a:off x="3003278" y="3378926"/>
            <a:ext cx="5709648" cy="3283048"/>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561703"/>
            <a:ext cx="9012231" cy="1292052"/>
          </a:xfrm>
        </p:spPr>
        <p:txBody>
          <a:bodyPr rtlCol="0">
            <a:normAutofit/>
          </a:bodyPr>
          <a:lstStyle/>
          <a:p>
            <a:r>
              <a:rPr lang="ru-RU" sz="2800" b="1" dirty="0"/>
              <a:t>задание 2: Именно в такой последовательности расположены цвета у радуги.</a:t>
            </a:r>
          </a:p>
        </p:txBody>
      </p:sp>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Цвета :</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032241" cy="638871"/>
        </p:xfrm>
        <a:graphic>
          <a:graphicData uri="http://schemas.openxmlformats.org/drawingml/2006/table">
            <a:tbl>
              <a:tblPr firstRow="1" bandRow="1">
                <a:tableStyleId>{3C2FFA5D-87B4-456A-9821-1D502468CF0F}</a:tableStyleId>
              </a:tblPr>
              <a:tblGrid>
                <a:gridCol w="3010747">
                  <a:extLst>
                    <a:ext uri="{9D8B030D-6E8A-4147-A177-3AD203B41FA5}">
                      <a16:colId xmlns:a16="http://schemas.microsoft.com/office/drawing/2014/main" val="20000"/>
                    </a:ext>
                  </a:extLst>
                </a:gridCol>
                <a:gridCol w="3010747">
                  <a:extLst>
                    <a:ext uri="{9D8B030D-6E8A-4147-A177-3AD203B41FA5}">
                      <a16:colId xmlns:a16="http://schemas.microsoft.com/office/drawing/2014/main" val="20001"/>
                    </a:ext>
                  </a:extLst>
                </a:gridCol>
                <a:gridCol w="3010747">
                  <a:extLst>
                    <a:ext uri="{9D8B030D-6E8A-4147-A177-3AD203B41FA5}">
                      <a16:colId xmlns:a16="http://schemas.microsoft.com/office/drawing/2014/main" val="20002"/>
                    </a:ext>
                  </a:extLst>
                </a:gridCol>
              </a:tblGrid>
              <a:tr h="638871">
                <a:tc>
                  <a:txBody>
                    <a:bodyPr/>
                    <a:lstStyle/>
                    <a:p>
                      <a:pPr marL="342900" indent="-342900">
                        <a:buFontTx/>
                        <a:buNone/>
                      </a:pPr>
                      <a:r>
                        <a:rPr lang="ru-RU" dirty="0"/>
                        <a:t>1.Желтый</a:t>
                      </a:r>
                    </a:p>
                  </a:txBody>
                  <a:tcPr/>
                </a:tc>
                <a:tc>
                  <a:txBody>
                    <a:bodyPr/>
                    <a:lstStyle/>
                    <a:p>
                      <a:pPr marL="342900" indent="-342900">
                        <a:buFontTx/>
                        <a:buNone/>
                      </a:pPr>
                      <a:r>
                        <a:rPr lang="ru-RU" dirty="0"/>
                        <a:t>2.Оранжевый</a:t>
                      </a:r>
                    </a:p>
                  </a:txBody>
                  <a:tcPr/>
                </a:tc>
                <a:tc>
                  <a:txBody>
                    <a:bodyPr/>
                    <a:lstStyle/>
                    <a:p>
                      <a:pPr marL="342900" indent="-342900">
                        <a:buFontTx/>
                        <a:buNone/>
                      </a:pPr>
                      <a:r>
                        <a:rPr lang="ru-RU" dirty="0"/>
                        <a:t>3.Зеленый</a:t>
                      </a:r>
                    </a:p>
                  </a:txBody>
                  <a:tcPr/>
                </a:tc>
                <a:extLst>
                  <a:ext uri="{0D108BD9-81ED-4DB2-BD59-A6C34878D82A}">
                    <a16:rowId xmlns:a16="http://schemas.microsoft.com/office/drawing/2014/main" val="10000"/>
                  </a:ext>
                </a:extLst>
              </a:tr>
            </a:tbl>
          </a:graphicData>
        </a:graphic>
      </p:graphicFrame>
      <p:sp>
        <p:nvSpPr>
          <p:cNvPr id="41986" name="AutoShape 2"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Значок звезды">
            <a:extLst>
              <a:ext uri="{FF2B5EF4-FFF2-40B4-BE49-F238E27FC236}">
                <a16:creationId xmlns:a16="http://schemas.microsoft.com/office/drawing/2014/main" id="{F76D2371-447B-414B-9273-61F2CA39AC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7703" y="280289"/>
            <a:ext cx="1044000" cy="1044000"/>
          </a:xfrm>
          <a:prstGeom prst="rect">
            <a:avLst/>
          </a:prstGeom>
        </p:spPr>
      </p:pic>
      <p:sp>
        <p:nvSpPr>
          <p:cNvPr id="54276" name="AutoShape 4" descr="О влиянии цвета на смысловую композиционную составляющу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4278" name="AutoShape 6" descr="О влиянии цвета на смысловую композиционную составляющу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4280" name="Picture 8" descr="О влиянии цвета на смысловую композиционную составляющую"/>
          <p:cNvPicPr>
            <a:picLocks noChangeAspect="1" noChangeArrowheads="1"/>
          </p:cNvPicPr>
          <p:nvPr/>
        </p:nvPicPr>
        <p:blipFill>
          <a:blip r:embed="rId6"/>
          <a:srcRect l="1690" t="22236" r="1854" b="2131"/>
          <a:stretch>
            <a:fillRect/>
          </a:stretch>
        </p:blipFill>
        <p:spPr bwMode="auto">
          <a:xfrm>
            <a:off x="2808515" y="3474719"/>
            <a:ext cx="6126875" cy="3213464"/>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561703"/>
            <a:ext cx="9012231" cy="1292052"/>
          </a:xfrm>
        </p:spPr>
        <p:txBody>
          <a:bodyPr rtlCol="0">
            <a:normAutofit/>
          </a:bodyPr>
          <a:lstStyle/>
          <a:p>
            <a:r>
              <a:rPr lang="ru-RU" sz="2800" b="1" dirty="0"/>
              <a:t>задание 3: Именно в такой последовательности они и расположены. </a:t>
            </a:r>
            <a:br>
              <a:rPr lang="ru-RU" sz="2800" dirty="0"/>
            </a:br>
            <a:endParaRPr lang="ru-RU" sz="2800" b="1" dirty="0"/>
          </a:p>
        </p:txBody>
      </p:sp>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Знаки зодиака:</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032241" cy="638871"/>
        </p:xfrm>
        <a:graphic>
          <a:graphicData uri="http://schemas.openxmlformats.org/drawingml/2006/table">
            <a:tbl>
              <a:tblPr firstRow="1" bandRow="1">
                <a:tableStyleId>{3C2FFA5D-87B4-456A-9821-1D502468CF0F}</a:tableStyleId>
              </a:tblPr>
              <a:tblGrid>
                <a:gridCol w="3010747">
                  <a:extLst>
                    <a:ext uri="{9D8B030D-6E8A-4147-A177-3AD203B41FA5}">
                      <a16:colId xmlns:a16="http://schemas.microsoft.com/office/drawing/2014/main" val="20000"/>
                    </a:ext>
                  </a:extLst>
                </a:gridCol>
                <a:gridCol w="3010747">
                  <a:extLst>
                    <a:ext uri="{9D8B030D-6E8A-4147-A177-3AD203B41FA5}">
                      <a16:colId xmlns:a16="http://schemas.microsoft.com/office/drawing/2014/main" val="20001"/>
                    </a:ext>
                  </a:extLst>
                </a:gridCol>
                <a:gridCol w="3010747">
                  <a:extLst>
                    <a:ext uri="{9D8B030D-6E8A-4147-A177-3AD203B41FA5}">
                      <a16:colId xmlns:a16="http://schemas.microsoft.com/office/drawing/2014/main" val="20002"/>
                    </a:ext>
                  </a:extLst>
                </a:gridCol>
              </a:tblGrid>
              <a:tr h="638871">
                <a:tc>
                  <a:txBody>
                    <a:bodyPr/>
                    <a:lstStyle/>
                    <a:p>
                      <a:pPr marL="342900" indent="-342900">
                        <a:buFontTx/>
                        <a:buNone/>
                      </a:pPr>
                      <a:r>
                        <a:rPr lang="ru-RU" dirty="0"/>
                        <a:t>1.Скорпион</a:t>
                      </a:r>
                    </a:p>
                  </a:txBody>
                  <a:tcPr/>
                </a:tc>
                <a:tc>
                  <a:txBody>
                    <a:bodyPr/>
                    <a:lstStyle/>
                    <a:p>
                      <a:pPr marL="342900" indent="-342900">
                        <a:buFontTx/>
                        <a:buNone/>
                      </a:pPr>
                      <a:r>
                        <a:rPr lang="ru-RU" dirty="0"/>
                        <a:t>2.Весы</a:t>
                      </a:r>
                    </a:p>
                  </a:txBody>
                  <a:tcPr/>
                </a:tc>
                <a:tc>
                  <a:txBody>
                    <a:bodyPr/>
                    <a:lstStyle/>
                    <a:p>
                      <a:pPr marL="342900" indent="-342900">
                        <a:buFontTx/>
                        <a:buNone/>
                      </a:pPr>
                      <a:r>
                        <a:rPr lang="ru-RU" dirty="0"/>
                        <a:t>3.Стрелец</a:t>
                      </a:r>
                    </a:p>
                  </a:txBody>
                  <a:tcPr/>
                </a:tc>
                <a:extLst>
                  <a:ext uri="{0D108BD9-81ED-4DB2-BD59-A6C34878D82A}">
                    <a16:rowId xmlns:a16="http://schemas.microsoft.com/office/drawing/2014/main" val="10000"/>
                  </a:ext>
                </a:extLst>
              </a:tr>
            </a:tbl>
          </a:graphicData>
        </a:graphic>
      </p:graphicFrame>
      <p:sp>
        <p:nvSpPr>
          <p:cNvPr id="41986" name="AutoShape 2"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Значок звезды">
            <a:extLst>
              <a:ext uri="{FF2B5EF4-FFF2-40B4-BE49-F238E27FC236}">
                <a16:creationId xmlns:a16="http://schemas.microsoft.com/office/drawing/2014/main" id="{F76D2371-447B-414B-9273-61F2CA39AC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7703" y="280289"/>
            <a:ext cx="1044000" cy="1044000"/>
          </a:xfrm>
          <a:prstGeom prst="rect">
            <a:avLst/>
          </a:prstGeom>
        </p:spPr>
      </p:pic>
      <p:sp>
        <p:nvSpPr>
          <p:cNvPr id="54276" name="AutoShape 4" descr="О влиянии цвета на смысловую композиционную составляющу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4278" name="AutoShape 6" descr="О влиянии цвета на смысловую композиционную составляющу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6322" name="Picture 2" descr="Гороскоп на вторник 3 августа для всех знаков зодиака"/>
          <p:cNvPicPr>
            <a:picLocks noChangeAspect="1" noChangeArrowheads="1"/>
          </p:cNvPicPr>
          <p:nvPr/>
        </p:nvPicPr>
        <p:blipFill>
          <a:blip r:embed="rId6"/>
          <a:srcRect/>
          <a:stretch>
            <a:fillRect/>
          </a:stretch>
        </p:blipFill>
        <p:spPr bwMode="auto">
          <a:xfrm>
            <a:off x="2888424" y="3354321"/>
            <a:ext cx="5785313" cy="3262027"/>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444137"/>
            <a:ext cx="9012231" cy="1409618"/>
          </a:xfrm>
        </p:spPr>
        <p:txBody>
          <a:bodyPr rtlCol="0">
            <a:normAutofit fontScale="90000"/>
          </a:bodyPr>
          <a:lstStyle/>
          <a:p>
            <a:r>
              <a:rPr lang="ru-RU" sz="2800" b="1" dirty="0"/>
              <a:t>задание 4: Колобок встретил на своем пути сначала зайца, затем волка, а уж потом медведя. Все ли здесь верно?</a:t>
            </a:r>
            <a:br>
              <a:rPr lang="ru-RU" sz="2800" dirty="0"/>
            </a:br>
            <a:br>
              <a:rPr lang="ru-RU" sz="2800" dirty="0"/>
            </a:br>
            <a:endParaRPr lang="ru-RU" sz="2800" b="1" dirty="0"/>
          </a:p>
        </p:txBody>
      </p:sp>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Звери:</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032241" cy="638871"/>
        </p:xfrm>
        <a:graphic>
          <a:graphicData uri="http://schemas.openxmlformats.org/drawingml/2006/table">
            <a:tbl>
              <a:tblPr firstRow="1" bandRow="1">
                <a:tableStyleId>{3C2FFA5D-87B4-456A-9821-1D502468CF0F}</a:tableStyleId>
              </a:tblPr>
              <a:tblGrid>
                <a:gridCol w="3010747">
                  <a:extLst>
                    <a:ext uri="{9D8B030D-6E8A-4147-A177-3AD203B41FA5}">
                      <a16:colId xmlns:a16="http://schemas.microsoft.com/office/drawing/2014/main" val="20000"/>
                    </a:ext>
                  </a:extLst>
                </a:gridCol>
                <a:gridCol w="3010747">
                  <a:extLst>
                    <a:ext uri="{9D8B030D-6E8A-4147-A177-3AD203B41FA5}">
                      <a16:colId xmlns:a16="http://schemas.microsoft.com/office/drawing/2014/main" val="20001"/>
                    </a:ext>
                  </a:extLst>
                </a:gridCol>
                <a:gridCol w="3010747">
                  <a:extLst>
                    <a:ext uri="{9D8B030D-6E8A-4147-A177-3AD203B41FA5}">
                      <a16:colId xmlns:a16="http://schemas.microsoft.com/office/drawing/2014/main" val="20002"/>
                    </a:ext>
                  </a:extLst>
                </a:gridCol>
              </a:tblGrid>
              <a:tr h="638871">
                <a:tc>
                  <a:txBody>
                    <a:bodyPr/>
                    <a:lstStyle/>
                    <a:p>
                      <a:pPr marL="342900" indent="-342900">
                        <a:buFontTx/>
                        <a:buNone/>
                      </a:pPr>
                      <a:r>
                        <a:rPr lang="ru-RU" dirty="0"/>
                        <a:t>1.Заяц</a:t>
                      </a:r>
                    </a:p>
                  </a:txBody>
                  <a:tcPr/>
                </a:tc>
                <a:tc>
                  <a:txBody>
                    <a:bodyPr/>
                    <a:lstStyle/>
                    <a:p>
                      <a:pPr marL="342900" indent="-342900">
                        <a:buFontTx/>
                        <a:buNone/>
                      </a:pPr>
                      <a:r>
                        <a:rPr lang="ru-RU" dirty="0"/>
                        <a:t>2.Волк</a:t>
                      </a:r>
                    </a:p>
                  </a:txBody>
                  <a:tcPr/>
                </a:tc>
                <a:tc>
                  <a:txBody>
                    <a:bodyPr/>
                    <a:lstStyle/>
                    <a:p>
                      <a:pPr marL="342900" indent="-342900">
                        <a:buFontTx/>
                        <a:buNone/>
                      </a:pPr>
                      <a:r>
                        <a:rPr lang="ru-RU" dirty="0"/>
                        <a:t>3.Медведь</a:t>
                      </a:r>
                    </a:p>
                  </a:txBody>
                  <a:tcPr/>
                </a:tc>
                <a:extLst>
                  <a:ext uri="{0D108BD9-81ED-4DB2-BD59-A6C34878D82A}">
                    <a16:rowId xmlns:a16="http://schemas.microsoft.com/office/drawing/2014/main" val="10000"/>
                  </a:ext>
                </a:extLst>
              </a:tr>
            </a:tbl>
          </a:graphicData>
        </a:graphic>
      </p:graphicFrame>
      <p:sp>
        <p:nvSpPr>
          <p:cNvPr id="41986" name="AutoShape 2"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Рисунок 8" descr="Значок звезды">
            <a:extLst>
              <a:ext uri="{FF2B5EF4-FFF2-40B4-BE49-F238E27FC236}">
                <a16:creationId xmlns:a16="http://schemas.microsoft.com/office/drawing/2014/main" id="{F76D2371-447B-414B-9273-61F2CA39AC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7703" y="280289"/>
            <a:ext cx="1044000" cy="1044000"/>
          </a:xfrm>
          <a:prstGeom prst="rect">
            <a:avLst/>
          </a:prstGeom>
        </p:spPr>
      </p:pic>
      <p:sp>
        <p:nvSpPr>
          <p:cNvPr id="54276" name="AutoShape 4" descr="О влиянии цвета на смысловую композиционную составляющу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4278" name="AutoShape 6" descr="О влиянии цвета на смысловую композиционную составляющую"/>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9394" name="Picture 2" descr="Колобок. Сказка на новый лад (Лили Иванова) / Стихи.ру"/>
          <p:cNvPicPr>
            <a:picLocks noChangeAspect="1" noChangeArrowheads="1"/>
          </p:cNvPicPr>
          <p:nvPr/>
        </p:nvPicPr>
        <p:blipFill>
          <a:blip r:embed="rId6"/>
          <a:srcRect/>
          <a:stretch>
            <a:fillRect/>
          </a:stretch>
        </p:blipFill>
        <p:spPr bwMode="auto">
          <a:xfrm>
            <a:off x="2898775" y="3279276"/>
            <a:ext cx="6023156" cy="3356655"/>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2800" dirty="0"/>
              <a:t>Два оставшихся участника (один участник из каждой команды) должны составить как можно больше слов, используя буквы из слова “Волшебство”. Участнику может прийти на помощь его помощник. Побеждает тот, кто составит наибольшее количество слов.</a:t>
            </a:r>
          </a:p>
        </p:txBody>
      </p:sp>
      <p:sp>
        <p:nvSpPr>
          <p:cNvPr id="3" name="Заголовок 2"/>
          <p:cNvSpPr>
            <a:spLocks noGrp="1"/>
          </p:cNvSpPr>
          <p:nvPr>
            <p:ph type="title"/>
          </p:nvPr>
        </p:nvSpPr>
        <p:spPr/>
        <p:txBody>
          <a:bodyPr/>
          <a:lstStyle/>
          <a:p>
            <a:r>
              <a:rPr lang="ru-RU" b="1" dirty="0"/>
              <a:t>финал</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653143"/>
            <a:ext cx="9603275" cy="1200611"/>
          </a:xfrm>
        </p:spPr>
        <p:txBody>
          <a:bodyPr rtlCol="0">
            <a:normAutofit/>
          </a:bodyPr>
          <a:lstStyle/>
          <a:p>
            <a:pPr rtl="0"/>
            <a:r>
              <a:rPr lang="ru-RU" sz="3000" b="1" dirty="0"/>
              <a:t>1 тур</a:t>
            </a:r>
            <a:br>
              <a:rPr lang="ru-RU" sz="3000" b="1" dirty="0"/>
            </a:br>
            <a:r>
              <a:rPr lang="ru-RU" sz="3000" b="1" dirty="0"/>
              <a:t>правила для участников</a:t>
            </a:r>
          </a:p>
        </p:txBody>
      </p:sp>
      <p:pic>
        <p:nvPicPr>
          <p:cNvPr id="5" name="Рисунок 4" descr="Значок &quot;Мужчина и женщина&quot;">
            <a:extLst>
              <a:ext uri="{FF2B5EF4-FFF2-40B4-BE49-F238E27FC236}">
                <a16:creationId xmlns:a16="http://schemas.microsoft.com/office/drawing/2014/main" id="{2DED0F48-76A7-437D-9746-E2DF97A1CB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3742" y="216211"/>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2015732"/>
            <a:ext cx="9603275" cy="4097685"/>
          </a:xfrm>
        </p:spPr>
        <p:txBody>
          <a:bodyPr rtlCol="0">
            <a:normAutofit lnSpcReduction="10000"/>
          </a:bodyPr>
          <a:lstStyle/>
          <a:p>
            <a:pPr>
              <a:buFont typeface="Wingdings" pitchFamily="2" charset="2"/>
              <a:buChar char="v"/>
            </a:pPr>
            <a:r>
              <a:rPr lang="ru-RU" sz="2400" dirty="0"/>
              <a:t>В игре учувствуют попарно: 1 игрок и 1 помощник</a:t>
            </a:r>
            <a:r>
              <a:rPr lang="ru-RU" sz="2400" b="1" dirty="0"/>
              <a:t>. </a:t>
            </a:r>
          </a:p>
          <a:p>
            <a:pPr>
              <a:buFont typeface="Wingdings" pitchFamily="2" charset="2"/>
              <a:buChar char="v"/>
            </a:pPr>
            <a:r>
              <a:rPr lang="ru-RU" sz="2400" dirty="0"/>
              <a:t>Участникам предлагается вопрос и четыре варианта ответа. Участник должен найти правильный ответ и жестом показать – поднять руку. Если правильного ответа нет, участник показывает жестом – руки крест на крест. Помощники делают тоже самое и если его жест совпадает с жестом участника, то им предоставляется возможность озвучить правильный ответ. Если команда дает не верный ответ, то возможность озвучить правильный ответ переходит другой команде. За правильный ответ, команда получает звезду</a:t>
            </a:r>
          </a:p>
          <a:p>
            <a:pPr lvl="0" rtl="0"/>
            <a:endParaRPr lang="ru-RU"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9431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666207"/>
            <a:ext cx="9603275" cy="1187548"/>
          </a:xfrm>
        </p:spPr>
        <p:txBody>
          <a:bodyPr rtlCol="0">
            <a:normAutofit/>
          </a:bodyPr>
          <a:lstStyle/>
          <a:p>
            <a:r>
              <a:rPr lang="ru-RU" sz="2800" b="1" dirty="0"/>
              <a:t>Вопрос 1: Счастливая монета </a:t>
            </a:r>
            <a:r>
              <a:rPr lang="ru-RU" sz="2800" b="1" dirty="0" err="1"/>
              <a:t>Скруджа</a:t>
            </a:r>
            <a:r>
              <a:rPr lang="ru-RU" sz="2800" b="1" dirty="0"/>
              <a:t> была достоинством...</a:t>
            </a:r>
            <a:endParaRPr lang="ru-RU" sz="3000" b="1" dirty="0"/>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Деньги :</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38871"/>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10 центов</a:t>
                      </a:r>
                    </a:p>
                  </a:txBody>
                  <a:tcPr/>
                </a:tc>
                <a:tc>
                  <a:txBody>
                    <a:bodyPr/>
                    <a:lstStyle/>
                    <a:p>
                      <a:pPr>
                        <a:buFont typeface="Courier New" pitchFamily="49" charset="0"/>
                        <a:buChar char="o"/>
                      </a:pPr>
                      <a:r>
                        <a:rPr lang="ru-RU" dirty="0"/>
                        <a:t>20 центов</a:t>
                      </a:r>
                    </a:p>
                  </a:txBody>
                  <a:tcPr/>
                </a:tc>
                <a:tc>
                  <a:txBody>
                    <a:bodyPr/>
                    <a:lstStyle/>
                    <a:p>
                      <a:pPr>
                        <a:buFont typeface="Courier New" pitchFamily="49" charset="0"/>
                        <a:buChar char="o"/>
                      </a:pPr>
                      <a:r>
                        <a:rPr lang="ru-RU" dirty="0"/>
                        <a:t>50 центов</a:t>
                      </a:r>
                    </a:p>
                  </a:txBody>
                  <a:tcPr/>
                </a:tc>
                <a:tc>
                  <a:txBody>
                    <a:bodyPr/>
                    <a:lstStyle/>
                    <a:p>
                      <a:pPr>
                        <a:buFont typeface="Courier New" pitchFamily="49" charset="0"/>
                        <a:buChar char="o"/>
                      </a:pPr>
                      <a:r>
                        <a:rPr lang="ru-RU" dirty="0"/>
                        <a:t>1 доллар</a:t>
                      </a:r>
                    </a:p>
                  </a:txBody>
                  <a:tcPr/>
                </a:tc>
                <a:extLst>
                  <a:ext uri="{0D108BD9-81ED-4DB2-BD59-A6C34878D82A}">
                    <a16:rowId xmlns:a16="http://schemas.microsoft.com/office/drawing/2014/main" val="10000"/>
                  </a:ext>
                </a:extLst>
              </a:tr>
            </a:tbl>
          </a:graphicData>
        </a:graphic>
      </p:graphicFrame>
      <p:pic>
        <p:nvPicPr>
          <p:cNvPr id="12290" name="Picture 2" descr="Как сделать деньги: советы от Скруджа МакДака"/>
          <p:cNvPicPr>
            <a:picLocks noChangeAspect="1" noChangeArrowheads="1"/>
          </p:cNvPicPr>
          <p:nvPr/>
        </p:nvPicPr>
        <p:blipFill>
          <a:blip r:embed="rId6"/>
          <a:srcRect/>
          <a:stretch>
            <a:fillRect/>
          </a:stretch>
        </p:blipFill>
        <p:spPr bwMode="auto">
          <a:xfrm>
            <a:off x="3068592" y="3371305"/>
            <a:ext cx="5905500" cy="3238501"/>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862149"/>
            <a:ext cx="9603275" cy="991606"/>
          </a:xfrm>
        </p:spPr>
        <p:txBody>
          <a:bodyPr rtlCol="0">
            <a:normAutofit/>
          </a:bodyPr>
          <a:lstStyle/>
          <a:p>
            <a:r>
              <a:rPr lang="ru-RU" sz="2800" b="1" dirty="0"/>
              <a:t>Вопрос 2: Нет ли здесь кого-то лишнего?</a:t>
            </a:r>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Герои музыкального фильма “ Красная шапочка ” :</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38871"/>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Звездочет </a:t>
                      </a:r>
                    </a:p>
                  </a:txBody>
                  <a:tcPr/>
                </a:tc>
                <a:tc>
                  <a:txBody>
                    <a:bodyPr/>
                    <a:lstStyle/>
                    <a:p>
                      <a:pPr>
                        <a:buFont typeface="Courier New" pitchFamily="49" charset="0"/>
                        <a:buChar char="o"/>
                      </a:pPr>
                      <a:r>
                        <a:rPr lang="ru-RU" dirty="0"/>
                        <a:t>Охотник</a:t>
                      </a:r>
                    </a:p>
                  </a:txBody>
                  <a:tcPr/>
                </a:tc>
                <a:tc>
                  <a:txBody>
                    <a:bodyPr/>
                    <a:lstStyle/>
                    <a:p>
                      <a:pPr>
                        <a:buFont typeface="Courier New" pitchFamily="49" charset="0"/>
                        <a:buChar char="o"/>
                      </a:pPr>
                      <a:r>
                        <a:rPr lang="ru-RU" dirty="0"/>
                        <a:t>Мельник</a:t>
                      </a:r>
                    </a:p>
                  </a:txBody>
                  <a:tcPr/>
                </a:tc>
                <a:tc>
                  <a:txBody>
                    <a:bodyPr/>
                    <a:lstStyle/>
                    <a:p>
                      <a:pPr>
                        <a:buFont typeface="Courier New" pitchFamily="49" charset="0"/>
                        <a:buChar char="o"/>
                      </a:pPr>
                      <a:r>
                        <a:rPr lang="ru-RU" dirty="0"/>
                        <a:t>Волк</a:t>
                      </a:r>
                    </a:p>
                  </a:txBody>
                  <a:tcPr/>
                </a:tc>
                <a:extLst>
                  <a:ext uri="{0D108BD9-81ED-4DB2-BD59-A6C34878D82A}">
                    <a16:rowId xmlns:a16="http://schemas.microsoft.com/office/drawing/2014/main" val="10000"/>
                  </a:ext>
                </a:extLst>
              </a:tr>
            </a:tbl>
          </a:graphicData>
        </a:graphic>
      </p:graphicFrame>
      <p:pic>
        <p:nvPicPr>
          <p:cNvPr id="30722" name="Picture 2" descr="Сказка Красная Шапочка читать онлайн | Шарль Перро"/>
          <p:cNvPicPr>
            <a:picLocks noChangeAspect="1" noChangeArrowheads="1"/>
          </p:cNvPicPr>
          <p:nvPr/>
        </p:nvPicPr>
        <p:blipFill>
          <a:blip r:embed="rId6"/>
          <a:srcRect/>
          <a:stretch>
            <a:fillRect/>
          </a:stretch>
        </p:blipFill>
        <p:spPr bwMode="auto">
          <a:xfrm>
            <a:off x="2807334" y="3474583"/>
            <a:ext cx="6036220" cy="3214289"/>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888273"/>
            <a:ext cx="9603275" cy="965481"/>
          </a:xfrm>
        </p:spPr>
        <p:txBody>
          <a:bodyPr rtlCol="0">
            <a:normAutofit/>
          </a:bodyPr>
          <a:lstStyle/>
          <a:p>
            <a:r>
              <a:rPr lang="ru-RU" sz="2800" b="1" dirty="0"/>
              <a:t>Вопрос 3: сколько У человека зубов?</a:t>
            </a:r>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Цифры :</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40080"/>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33</a:t>
                      </a:r>
                    </a:p>
                  </a:txBody>
                  <a:tcPr/>
                </a:tc>
                <a:tc>
                  <a:txBody>
                    <a:bodyPr/>
                    <a:lstStyle/>
                    <a:p>
                      <a:pPr>
                        <a:buFont typeface="Courier New" pitchFamily="49" charset="0"/>
                        <a:buChar char="o"/>
                      </a:pPr>
                      <a:r>
                        <a:rPr lang="ru-RU" dirty="0"/>
                        <a:t>32</a:t>
                      </a:r>
                    </a:p>
                  </a:txBody>
                  <a:tcPr/>
                </a:tc>
                <a:tc>
                  <a:txBody>
                    <a:bodyPr/>
                    <a:lstStyle/>
                    <a:p>
                      <a:pPr>
                        <a:buFont typeface="Courier New" pitchFamily="49" charset="0"/>
                        <a:buChar char="o"/>
                      </a:pPr>
                      <a:r>
                        <a:rPr lang="ru-RU" dirty="0"/>
                        <a:t>31</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ru-RU" sz="1800" b="1" kern="1200" dirty="0">
                          <a:solidFill>
                            <a:schemeClr val="lt1"/>
                          </a:solidFill>
                          <a:latin typeface="+mn-lt"/>
                          <a:ea typeface="+mn-ea"/>
                          <a:cs typeface="+mn-cs"/>
                        </a:rPr>
                        <a:t>24</a:t>
                      </a:r>
                    </a:p>
                    <a:p>
                      <a:endParaRPr lang="ru-RU"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pic>
        <p:nvPicPr>
          <p:cNvPr id="32770" name="Picture 2" descr="Виниры на зубы недорого. Цена, отзывы | НоваДент, Москва"/>
          <p:cNvPicPr>
            <a:picLocks noChangeAspect="1" noChangeArrowheads="1"/>
          </p:cNvPicPr>
          <p:nvPr/>
        </p:nvPicPr>
        <p:blipFill>
          <a:blip r:embed="rId6"/>
          <a:srcRect/>
          <a:stretch>
            <a:fillRect/>
          </a:stretch>
        </p:blipFill>
        <p:spPr bwMode="auto">
          <a:xfrm>
            <a:off x="3094718" y="3367722"/>
            <a:ext cx="5905500" cy="3276601"/>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378823"/>
            <a:ext cx="9012231" cy="1474932"/>
          </a:xfrm>
        </p:spPr>
        <p:txBody>
          <a:bodyPr rtlCol="0">
            <a:normAutofit fontScale="90000"/>
          </a:bodyPr>
          <a:lstStyle/>
          <a:p>
            <a:r>
              <a:rPr lang="ru-RU" sz="2800" b="1" dirty="0"/>
              <a:t>Вопрос 4: Всё это должна была уметь делать принцесса из фильма “</a:t>
            </a:r>
            <a:r>
              <a:rPr lang="ru-RU" sz="2800" b="1" dirty="0" err="1"/>
              <a:t>Акмаль</a:t>
            </a:r>
            <a:r>
              <a:rPr lang="ru-RU" sz="2800" b="1" dirty="0"/>
              <a:t>, дракон и принцесса”. Нет ли здесь чего-нибудь того, чего принцесса не должна была уметь делать?</a:t>
            </a:r>
            <a:br>
              <a:rPr lang="ru-RU" sz="2800" b="1" dirty="0"/>
            </a:br>
            <a:endParaRPr lang="ru-RU" sz="2800" b="1" dirty="0"/>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Умения :</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40080"/>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Готовить</a:t>
                      </a:r>
                    </a:p>
                  </a:txBody>
                  <a:tcPr/>
                </a:tc>
                <a:tc>
                  <a:txBody>
                    <a:bodyPr/>
                    <a:lstStyle/>
                    <a:p>
                      <a:pPr>
                        <a:buFont typeface="Courier New" pitchFamily="49" charset="0"/>
                        <a:buChar char="o"/>
                      </a:pPr>
                      <a:r>
                        <a:rPr lang="ru-RU" dirty="0"/>
                        <a:t>Вышивать</a:t>
                      </a:r>
                    </a:p>
                  </a:txBody>
                  <a:tcPr/>
                </a:tc>
                <a:tc>
                  <a:txBody>
                    <a:bodyPr/>
                    <a:lstStyle/>
                    <a:p>
                      <a:pPr>
                        <a:buFont typeface="Courier New" pitchFamily="49" charset="0"/>
                        <a:buChar char="o"/>
                      </a:pPr>
                      <a:r>
                        <a:rPr lang="ru-RU" dirty="0"/>
                        <a:t>Прыгать через скакалку</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ru-RU" sz="1800" b="1" kern="1200" dirty="0">
                          <a:solidFill>
                            <a:schemeClr val="lt1"/>
                          </a:solidFill>
                          <a:latin typeface="+mn-lt"/>
                          <a:ea typeface="+mn-ea"/>
                          <a:cs typeface="+mn-cs"/>
                        </a:rPr>
                        <a:t>Читать</a:t>
                      </a:r>
                      <a:r>
                        <a:rPr lang="ru-RU" sz="1800" b="1" kern="1200" baseline="0" dirty="0">
                          <a:solidFill>
                            <a:schemeClr val="lt1"/>
                          </a:solidFill>
                          <a:latin typeface="+mn-lt"/>
                          <a:ea typeface="+mn-ea"/>
                          <a:cs typeface="+mn-cs"/>
                        </a:rPr>
                        <a:t> стихи</a:t>
                      </a:r>
                      <a:endParaRPr lang="ru-RU" sz="1800" b="1" kern="1200" dirty="0">
                        <a:solidFill>
                          <a:schemeClr val="lt1"/>
                        </a:solidFill>
                        <a:latin typeface="+mn-lt"/>
                        <a:ea typeface="+mn-ea"/>
                        <a:cs typeface="+mn-cs"/>
                      </a:endParaRPr>
                    </a:p>
                    <a:p>
                      <a:pPr>
                        <a:buFont typeface="Courier New" pitchFamily="49" charset="0"/>
                        <a:buNone/>
                      </a:pPr>
                      <a:endParaRPr lang="ru-RU"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pic>
        <p:nvPicPr>
          <p:cNvPr id="34818" name="Picture 2" descr="Акмаль, Дракон и Принцесса (1981) - кадры из фильма - фильмы-спектакли -  Кино-Театр.Ру"/>
          <p:cNvPicPr>
            <a:picLocks noChangeAspect="1" noChangeArrowheads="1"/>
          </p:cNvPicPr>
          <p:nvPr/>
        </p:nvPicPr>
        <p:blipFill>
          <a:blip r:embed="rId6"/>
          <a:srcRect t="5357" b="4643"/>
          <a:stretch>
            <a:fillRect/>
          </a:stretch>
        </p:blipFill>
        <p:spPr bwMode="auto">
          <a:xfrm>
            <a:off x="3578044" y="3396343"/>
            <a:ext cx="4876800" cy="3291840"/>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522513"/>
            <a:ext cx="9012231" cy="1331241"/>
          </a:xfrm>
        </p:spPr>
        <p:txBody>
          <a:bodyPr rtlCol="0">
            <a:normAutofit/>
          </a:bodyPr>
          <a:lstStyle/>
          <a:p>
            <a:r>
              <a:rPr lang="ru-RU" sz="2800" b="1" dirty="0"/>
              <a:t>Вопрос 5: Все эти города находятся в Европе. Нет ли здесь города, который не находится в Европе?</a:t>
            </a:r>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Города :</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40080"/>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Лондон</a:t>
                      </a:r>
                    </a:p>
                  </a:txBody>
                  <a:tcPr/>
                </a:tc>
                <a:tc>
                  <a:txBody>
                    <a:bodyPr/>
                    <a:lstStyle/>
                    <a:p>
                      <a:pPr>
                        <a:buFont typeface="Courier New" pitchFamily="49" charset="0"/>
                        <a:buChar char="o"/>
                      </a:pPr>
                      <a:r>
                        <a:rPr lang="ru-RU" dirty="0"/>
                        <a:t>Париж</a:t>
                      </a:r>
                    </a:p>
                  </a:txBody>
                  <a:tcPr/>
                </a:tc>
                <a:tc>
                  <a:txBody>
                    <a:bodyPr/>
                    <a:lstStyle/>
                    <a:p>
                      <a:pPr>
                        <a:buFont typeface="Courier New" pitchFamily="49" charset="0"/>
                        <a:buChar char="o"/>
                      </a:pPr>
                      <a:r>
                        <a:rPr lang="ru-RU" dirty="0"/>
                        <a:t>Рим</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ru-RU" sz="1800" b="1" kern="1200" dirty="0">
                          <a:solidFill>
                            <a:schemeClr val="lt1"/>
                          </a:solidFill>
                          <a:latin typeface="+mn-lt"/>
                          <a:ea typeface="+mn-ea"/>
                          <a:cs typeface="+mn-cs"/>
                        </a:rPr>
                        <a:t>Лос-Анджелес</a:t>
                      </a:r>
                    </a:p>
                    <a:p>
                      <a:pPr>
                        <a:buFont typeface="Courier New" pitchFamily="49" charset="0"/>
                        <a:buNone/>
                      </a:pPr>
                      <a:endParaRPr lang="ru-RU"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pic>
        <p:nvPicPr>
          <p:cNvPr id="36866" name="Picture 2" descr="Назван самый привлекательный для туристов город в мире — Российская газета"/>
          <p:cNvPicPr>
            <a:picLocks noChangeAspect="1" noChangeArrowheads="1"/>
          </p:cNvPicPr>
          <p:nvPr/>
        </p:nvPicPr>
        <p:blipFill>
          <a:blip r:embed="rId6"/>
          <a:srcRect/>
          <a:stretch>
            <a:fillRect/>
          </a:stretch>
        </p:blipFill>
        <p:spPr bwMode="auto">
          <a:xfrm>
            <a:off x="3538855" y="3439115"/>
            <a:ext cx="4860562" cy="3237135"/>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666205"/>
            <a:ext cx="9012231" cy="1187549"/>
          </a:xfrm>
        </p:spPr>
        <p:txBody>
          <a:bodyPr rtlCol="0">
            <a:normAutofit/>
          </a:bodyPr>
          <a:lstStyle/>
          <a:p>
            <a:r>
              <a:rPr lang="ru-RU" sz="2800" b="1" dirty="0"/>
              <a:t>Вопрос 6: Есть ли среди них тот, кто написал “</a:t>
            </a:r>
            <a:r>
              <a:rPr lang="ru-RU" sz="2800" b="1" dirty="0" err="1"/>
              <a:t>Мойдодыр</a:t>
            </a:r>
            <a:r>
              <a:rPr lang="ru-RU" sz="2800" b="1" dirty="0"/>
              <a:t>”?</a:t>
            </a:r>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Писатели :</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40080"/>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Крылов</a:t>
                      </a:r>
                    </a:p>
                  </a:txBody>
                  <a:tcPr/>
                </a:tc>
                <a:tc>
                  <a:txBody>
                    <a:bodyPr/>
                    <a:lstStyle/>
                    <a:p>
                      <a:pPr>
                        <a:buFont typeface="Courier New" pitchFamily="49" charset="0"/>
                        <a:buChar char="o"/>
                      </a:pPr>
                      <a:r>
                        <a:rPr lang="ru-RU" dirty="0"/>
                        <a:t>Маршак</a:t>
                      </a:r>
                    </a:p>
                  </a:txBody>
                  <a:tcPr/>
                </a:tc>
                <a:tc>
                  <a:txBody>
                    <a:bodyPr/>
                    <a:lstStyle/>
                    <a:p>
                      <a:pPr>
                        <a:buFont typeface="Courier New" pitchFamily="49" charset="0"/>
                        <a:buChar char="o"/>
                      </a:pPr>
                      <a:r>
                        <a:rPr lang="ru-RU" dirty="0"/>
                        <a:t>Михалков</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ru-RU" sz="1800" b="1" kern="1200" dirty="0">
                          <a:solidFill>
                            <a:schemeClr val="lt1"/>
                          </a:solidFill>
                          <a:latin typeface="+mn-lt"/>
                          <a:ea typeface="+mn-ea"/>
                          <a:cs typeface="+mn-cs"/>
                        </a:rPr>
                        <a:t>Чуковский</a:t>
                      </a:r>
                    </a:p>
                    <a:p>
                      <a:pPr>
                        <a:buFont typeface="Courier New" pitchFamily="49" charset="0"/>
                        <a:buNone/>
                      </a:pPr>
                      <a:endParaRPr lang="ru-RU"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pic>
        <p:nvPicPr>
          <p:cNvPr id="38914" name="Picture 2" descr="ЛЕГЕНДАРНЫЙ МУЛЬТИК! &amp;quot;Мойдодыр&amp;quot; Советские мультики, видео для детей -  YouTube"/>
          <p:cNvPicPr>
            <a:picLocks noChangeAspect="1" noChangeArrowheads="1"/>
          </p:cNvPicPr>
          <p:nvPr/>
        </p:nvPicPr>
        <p:blipFill>
          <a:blip r:embed="rId6"/>
          <a:srcRect/>
          <a:stretch>
            <a:fillRect/>
          </a:stretch>
        </p:blipFill>
        <p:spPr bwMode="auto">
          <a:xfrm>
            <a:off x="2883052" y="3278249"/>
            <a:ext cx="6038880" cy="3396871"/>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69CD3E-5E33-4EB5-A2CE-C636605E633F}"/>
              </a:ext>
            </a:extLst>
          </p:cNvPr>
          <p:cNvSpPr>
            <a:spLocks noGrp="1"/>
          </p:cNvSpPr>
          <p:nvPr>
            <p:ph type="title"/>
          </p:nvPr>
        </p:nvSpPr>
        <p:spPr>
          <a:xfrm>
            <a:off x="1294363" y="378823"/>
            <a:ext cx="9012231" cy="1474932"/>
          </a:xfrm>
        </p:spPr>
        <p:txBody>
          <a:bodyPr rtlCol="0">
            <a:normAutofit/>
          </a:bodyPr>
          <a:lstStyle/>
          <a:p>
            <a:r>
              <a:rPr lang="ru-RU" sz="2800" b="1" dirty="0"/>
              <a:t>Вопрос 7: Есть ли смотрели фильм “12 месяцев” то без труда скажите какой месяц был самый молодой?</a:t>
            </a:r>
          </a:p>
        </p:txBody>
      </p:sp>
      <p:pic>
        <p:nvPicPr>
          <p:cNvPr id="4" name="Рисунок 3" descr="Значок лампочки">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3" name="Объект 2">
            <a:extLst>
              <a:ext uri="{FF2B5EF4-FFF2-40B4-BE49-F238E27FC236}">
                <a16:creationId xmlns:a16="http://schemas.microsoft.com/office/drawing/2014/main" id="{C3C0199F-A274-44C6-BF37-784A855E6EEA}"/>
              </a:ext>
            </a:extLst>
          </p:cNvPr>
          <p:cNvSpPr>
            <a:spLocks noGrp="1"/>
          </p:cNvSpPr>
          <p:nvPr>
            <p:ph idx="1"/>
          </p:nvPr>
        </p:nvSpPr>
        <p:spPr>
          <a:xfrm>
            <a:off x="1294363" y="1724298"/>
            <a:ext cx="9603275" cy="3742048"/>
          </a:xfrm>
        </p:spPr>
        <p:txBody>
          <a:bodyPr rtlCol="0">
            <a:normAutofit/>
          </a:bodyPr>
          <a:lstStyle/>
          <a:p>
            <a:r>
              <a:rPr lang="ru-RU" sz="2800" b="1" dirty="0"/>
              <a:t>Месяцы :</a:t>
            </a:r>
            <a:endParaRPr lang="ru-RU" sz="2800" dirty="0"/>
          </a:p>
          <a:p>
            <a:pPr rtl="0"/>
            <a:endParaRPr lang="ru-RU" dirty="0"/>
          </a:p>
          <a:p>
            <a:pPr rtl="0"/>
            <a:endParaRPr lang="ru-RU" dirty="0"/>
          </a:p>
        </p:txBody>
      </p:sp>
      <p:graphicFrame>
        <p:nvGraphicFramePr>
          <p:cNvPr id="5" name="Таблица 4"/>
          <p:cNvGraphicFramePr>
            <a:graphicFrameLocks noGrp="1"/>
          </p:cNvGraphicFramePr>
          <p:nvPr/>
        </p:nvGraphicFramePr>
        <p:xfrm>
          <a:off x="1378855" y="2417837"/>
          <a:ext cx="9136744" cy="640080"/>
        </p:xfrm>
        <a:graphic>
          <a:graphicData uri="http://schemas.openxmlformats.org/drawingml/2006/table">
            <a:tbl>
              <a:tblPr firstRow="1" bandRow="1">
                <a:tableStyleId>{3C2FFA5D-87B4-456A-9821-1D502468CF0F}</a:tableStyleId>
              </a:tblPr>
              <a:tblGrid>
                <a:gridCol w="2284186">
                  <a:extLst>
                    <a:ext uri="{9D8B030D-6E8A-4147-A177-3AD203B41FA5}">
                      <a16:colId xmlns:a16="http://schemas.microsoft.com/office/drawing/2014/main" val="20000"/>
                    </a:ext>
                  </a:extLst>
                </a:gridCol>
                <a:gridCol w="2284186">
                  <a:extLst>
                    <a:ext uri="{9D8B030D-6E8A-4147-A177-3AD203B41FA5}">
                      <a16:colId xmlns:a16="http://schemas.microsoft.com/office/drawing/2014/main" val="20001"/>
                    </a:ext>
                  </a:extLst>
                </a:gridCol>
                <a:gridCol w="2284186">
                  <a:extLst>
                    <a:ext uri="{9D8B030D-6E8A-4147-A177-3AD203B41FA5}">
                      <a16:colId xmlns:a16="http://schemas.microsoft.com/office/drawing/2014/main" val="20002"/>
                    </a:ext>
                  </a:extLst>
                </a:gridCol>
                <a:gridCol w="2284186">
                  <a:extLst>
                    <a:ext uri="{9D8B030D-6E8A-4147-A177-3AD203B41FA5}">
                      <a16:colId xmlns:a16="http://schemas.microsoft.com/office/drawing/2014/main" val="20003"/>
                    </a:ext>
                  </a:extLst>
                </a:gridCol>
              </a:tblGrid>
              <a:tr h="638871">
                <a:tc>
                  <a:txBody>
                    <a:bodyPr/>
                    <a:lstStyle/>
                    <a:p>
                      <a:pPr>
                        <a:buFont typeface="Courier New" pitchFamily="49" charset="0"/>
                        <a:buChar char="o"/>
                      </a:pPr>
                      <a:r>
                        <a:rPr lang="ru-RU" dirty="0"/>
                        <a:t>Январь</a:t>
                      </a:r>
                    </a:p>
                  </a:txBody>
                  <a:tcPr/>
                </a:tc>
                <a:tc>
                  <a:txBody>
                    <a:bodyPr/>
                    <a:lstStyle/>
                    <a:p>
                      <a:pPr>
                        <a:buFont typeface="Courier New" pitchFamily="49" charset="0"/>
                        <a:buChar char="o"/>
                      </a:pPr>
                      <a:r>
                        <a:rPr lang="ru-RU" dirty="0"/>
                        <a:t>Апрель</a:t>
                      </a:r>
                    </a:p>
                  </a:txBody>
                  <a:tcPr/>
                </a:tc>
                <a:tc>
                  <a:txBody>
                    <a:bodyPr/>
                    <a:lstStyle/>
                    <a:p>
                      <a:pPr>
                        <a:buFont typeface="Courier New" pitchFamily="49" charset="0"/>
                        <a:buChar char="o"/>
                      </a:pPr>
                      <a:r>
                        <a:rPr lang="ru-RU" dirty="0"/>
                        <a:t>Июль</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Courier New" pitchFamily="49" charset="0"/>
                        <a:buChar char="o"/>
                        <a:tabLst/>
                        <a:defRPr/>
                      </a:pPr>
                      <a:r>
                        <a:rPr lang="ru-RU" sz="1800" b="1" kern="1200" dirty="0">
                          <a:solidFill>
                            <a:schemeClr val="lt1"/>
                          </a:solidFill>
                          <a:latin typeface="+mn-lt"/>
                          <a:ea typeface="+mn-ea"/>
                          <a:cs typeface="+mn-cs"/>
                        </a:rPr>
                        <a:t>Декабрь</a:t>
                      </a:r>
                    </a:p>
                    <a:p>
                      <a:pPr>
                        <a:buFont typeface="Courier New" pitchFamily="49" charset="0"/>
                        <a:buNone/>
                      </a:pPr>
                      <a:endParaRPr lang="ru-RU" sz="1800" b="1" kern="1200" dirty="0">
                        <a:solidFill>
                          <a:schemeClr val="lt1"/>
                        </a:solidFill>
                        <a:latin typeface="+mn-lt"/>
                        <a:ea typeface="+mn-ea"/>
                        <a:cs typeface="+mn-cs"/>
                      </a:endParaRPr>
                    </a:p>
                  </a:txBody>
                  <a:tcPr/>
                </a:tc>
                <a:extLst>
                  <a:ext uri="{0D108BD9-81ED-4DB2-BD59-A6C34878D82A}">
                    <a16:rowId xmlns:a16="http://schemas.microsoft.com/office/drawing/2014/main" val="10000"/>
                  </a:ext>
                </a:extLst>
              </a:tr>
            </a:tbl>
          </a:graphicData>
        </a:graphic>
      </p:graphicFrame>
      <p:sp>
        <p:nvSpPr>
          <p:cNvPr id="41986" name="AutoShape 2"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Сказка &amp;quot;12 месяцев&amp;quot;. История и современность | Алые парус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990" name="Picture 6" descr="Сказка &amp;quot;12 месяцев&amp;quot;. История и современность | Алые паруса"/>
          <p:cNvPicPr>
            <a:picLocks noChangeAspect="1" noChangeArrowheads="1"/>
          </p:cNvPicPr>
          <p:nvPr/>
        </p:nvPicPr>
        <p:blipFill>
          <a:blip r:embed="rId6"/>
          <a:srcRect t="3353" b="8168"/>
          <a:stretch>
            <a:fillRect/>
          </a:stretch>
        </p:blipFill>
        <p:spPr bwMode="auto">
          <a:xfrm>
            <a:off x="3551917" y="3291841"/>
            <a:ext cx="4886325" cy="3396342"/>
          </a:xfrm>
          <a:prstGeom prst="rect">
            <a:avLst/>
          </a:prstGeom>
          <a:noFill/>
        </p:spPr>
      </p:pic>
    </p:spTree>
    <p:extLst>
      <p:ext uri="{BB962C8B-B14F-4D97-AF65-F5344CB8AC3E}">
        <p14:creationId xmlns:p14="http://schemas.microsoft.com/office/powerpoint/2010/main" val="2094298288"/>
      </p:ext>
    </p:extLst>
  </p:cSld>
  <p:clrMapOvr>
    <a:masterClrMapping/>
  </p:clrMapOvr>
  <p:transition/>
</p:sld>
</file>

<file path=ppt/theme/theme1.xml><?xml version="1.0" encoding="utf-8"?>
<a:theme xmlns:a="http://schemas.openxmlformats.org/drawingml/2006/main" name="tf66921596_win32">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Office_60958848_TF66921596_Win32" id="{ACA5B636-4714-4E51-8831-EC36E038D448}" vid="{8AFDE161-5D9F-479C-8838-C4E8C5CD985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tf66921596_win32</Template>
  <TotalTime>0</TotalTime>
  <Words>555</Words>
  <Application>Microsoft Office PowerPoint</Application>
  <PresentationFormat>Широкоэкранный</PresentationFormat>
  <Paragraphs>110</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tf66921596_win32</vt:lpstr>
      <vt:lpstr>Звездный час</vt:lpstr>
      <vt:lpstr>1 тур правила для участников</vt:lpstr>
      <vt:lpstr>Вопрос 1: Счастливая монета Скруджа была достоинством...</vt:lpstr>
      <vt:lpstr>Вопрос 2: Нет ли здесь кого-то лишнего?</vt:lpstr>
      <vt:lpstr>Вопрос 3: сколько У человека зубов?</vt:lpstr>
      <vt:lpstr>Вопрос 4: Всё это должна была уметь делать принцесса из фильма “Акмаль, дракон и принцесса”. Нет ли здесь чего-нибудь того, чего принцесса не должна была уметь делать? </vt:lpstr>
      <vt:lpstr>Вопрос 5: Все эти города находятся в Европе. Нет ли здесь города, который не находится в Европе?</vt:lpstr>
      <vt:lpstr>Вопрос 6: Есть ли среди них тот, кто написал “Мойдодыр”?</vt:lpstr>
      <vt:lpstr>Вопрос 7: Есть ли смотрели фильм “12 месяцев” то без труда скажите какой месяц был самый молодой?</vt:lpstr>
      <vt:lpstr>Вопрос 8: все эти герои из фильма “Приключения электроника”. Нет ли здесь кого-то лишнего? </vt:lpstr>
      <vt:lpstr>Вопрос 9: Какое из этих слов выложил Кай в сказке «снежная королева»?</vt:lpstr>
      <vt:lpstr>Вопрос 10: Дуремар занимался продажей кого?</vt:lpstr>
      <vt:lpstr>2 тур правила для участников</vt:lpstr>
      <vt:lpstr>задание 1: Иван Дурак должен был искупаться в трех котлах. Сначала в горячей воде, затем в горячем молоке, затем в холодной воде. Не напутано ли здесь чего?</vt:lpstr>
      <vt:lpstr>задание 2: Именно в такой последовательности расположены цвета у радуги.</vt:lpstr>
      <vt:lpstr>задание 3: Именно в такой последовательности они и расположены.  </vt:lpstr>
      <vt:lpstr>задание 4: Колобок встретил на своем пути сначала зайца, затем волка, а уж потом медведя. Все ли здесь верно?  </vt:lpstr>
      <vt:lpstr>финал</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Звездный час</dc:title>
  <dc:creator/>
  <cp:lastModifiedBy>Ольга Владимировна Щекина</cp:lastModifiedBy>
  <cp:revision>2</cp:revision>
  <dcterms:created xsi:type="dcterms:W3CDTF">2022-02-20T11:18:22Z</dcterms:created>
  <dcterms:modified xsi:type="dcterms:W3CDTF">2022-12-30T08:52:29Z</dcterms:modified>
</cp:coreProperties>
</file>