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rtocure.ru/pozvonochnik/osanka/sidet-za-kompyuterom.html" TargetMode="External"/><Relationship Id="rId2" Type="http://schemas.openxmlformats.org/officeDocument/2006/relationships/hyperlink" Target="https://sustavik.com/raznoe/pravilnaya-osanka-chelove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86200" y="1143000"/>
            <a:ext cx="5257800" cy="1600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Правильная</a:t>
            </a:r>
            <a:br>
              <a:rPr lang="ru-RU" dirty="0" smtClean="0"/>
            </a:br>
            <a:r>
              <a:rPr lang="ru-RU" dirty="0" smtClean="0"/>
              <a:t> осанка.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10000"/>
            <a:ext cx="7772400" cy="1199704"/>
          </a:xfrm>
        </p:spPr>
        <p:txBody>
          <a:bodyPr/>
          <a:lstStyle/>
          <a:p>
            <a:r>
              <a:rPr lang="ru-RU" dirty="0" smtClean="0"/>
              <a:t>Составила: учитель ГОУ ЛНР СГ № 26</a:t>
            </a:r>
          </a:p>
          <a:p>
            <a:r>
              <a:rPr lang="ru-RU" dirty="0" smtClean="0"/>
              <a:t>Дядченко Елена Александровна.</a:t>
            </a:r>
            <a:endParaRPr lang="ru-RU" dirty="0"/>
          </a:p>
        </p:txBody>
      </p:sp>
      <p:pic>
        <p:nvPicPr>
          <p:cNvPr id="1026" name="Picture 2" descr="C:\Users\Елена\Desktop\idealnaya-osank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390292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представляет собой привычную позу, которую принимает человек в положении стоя или сидя. Она регулируется на бессознательном уровне условно-рефлекторных рефлексов, формирующих двигательный стереотип. Каждому индивиду свойственна только одна, присущая лишь ему, осанка.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Осанка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124200" y="1481328"/>
            <a:ext cx="5562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– это способность человека держать спину и голову прямо, не прилагая дополнительных усилий. При нормальной осанке спина ровная, плечи опущены и отведены назад, грудная клетка выдается вперед, живот подтянут, а ноги не сгибаются в коленях.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Правильная осанка</a:t>
            </a:r>
            <a:endParaRPr lang="ru-RU" dirty="0"/>
          </a:p>
        </p:txBody>
      </p:sp>
      <p:pic>
        <p:nvPicPr>
          <p:cNvPr id="3074" name="Picture 2" descr="C:\Users\Елена\Desktop\64adbffff973588042efd181b051f551-resize_crop_1Xquality_100Xallow_enlarge_0Xw_1200Xh_630_c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2638425" cy="501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478809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того чтобы проверить, в каком состоянии нужно стоять при красивой осанке, надо прислониться к ровной стене. При этом ягодицы, пятки, затылок и лопатки должны плотно прилегать к поверхности. Зато промежуток должен быть между лопатками и поясницей. Попросите кого-нибудь вставить в этот участок ладонь: она должна пройти свободно.</a:t>
            </a:r>
            <a:endParaRPr lang="ru-RU" dirty="0"/>
          </a:p>
        </p:txBody>
      </p:sp>
      <p:pic>
        <p:nvPicPr>
          <p:cNvPr id="4098" name="Picture 2" descr="C:\Users\Елена\Desktop\1494481339148938185_c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2438400" cy="474379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проверить правильную осанку.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\Desktop\Kak-pravilno-sidet-1-768x483_c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600"/>
            <a:ext cx="4254500" cy="420109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066800"/>
            <a:ext cx="5334000" cy="4114800"/>
          </a:xfrm>
        </p:spPr>
        <p:txBody>
          <a:bodyPr/>
          <a:lstStyle/>
          <a:p>
            <a:r>
              <a:rPr lang="ru-RU" dirty="0" smtClean="0"/>
              <a:t>Ступни </a:t>
            </a:r>
            <a:r>
              <a:rPr lang="ru-RU" dirty="0" smtClean="0"/>
              <a:t>прилегают </a:t>
            </a:r>
            <a:r>
              <a:rPr lang="ru-RU" dirty="0" smtClean="0"/>
              <a:t>к </a:t>
            </a:r>
            <a:r>
              <a:rPr lang="ru-RU" dirty="0" smtClean="0"/>
              <a:t>полу</a:t>
            </a:r>
            <a:endParaRPr lang="ru-RU" dirty="0" smtClean="0"/>
          </a:p>
          <a:p>
            <a:r>
              <a:rPr lang="ru-RU" dirty="0" smtClean="0"/>
              <a:t>Колени согнуты под прямым углом</a:t>
            </a:r>
          </a:p>
          <a:p>
            <a:r>
              <a:rPr lang="ru-RU" dirty="0" smtClean="0"/>
              <a:t>Не  закидывать ногу на ногу, так как </a:t>
            </a:r>
            <a:r>
              <a:rPr lang="ru-RU" dirty="0" smtClean="0"/>
              <a:t>это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приводит к ухудшению кровообращения. </a:t>
            </a:r>
          </a:p>
          <a:p>
            <a:r>
              <a:rPr lang="ru-RU" dirty="0" smtClean="0"/>
              <a:t>Спина прямая</a:t>
            </a:r>
          </a:p>
          <a:p>
            <a:r>
              <a:rPr lang="ru-RU" dirty="0" smtClean="0"/>
              <a:t>Плечи опущены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Когда мы </a:t>
            </a:r>
            <a:r>
              <a:rPr lang="ru-RU" dirty="0" smtClean="0"/>
              <a:t>сидим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лена\Desktop\kartinka-spasibo-za-vnimanie-dlya-prezentacii-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764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2000" dirty="0" err="1" smtClean="0"/>
              <a:t>Алямовская</a:t>
            </a:r>
            <a:r>
              <a:rPr lang="ru-RU" sz="2000" dirty="0" smtClean="0"/>
              <a:t> В.Г. Как воспитать здорового ребенка. - М.: ЛИНКА-ПРЕСС, 2005. - 210 с.</a:t>
            </a:r>
          </a:p>
          <a:p>
            <a:r>
              <a:rPr lang="ru-RU" sz="2000" dirty="0" smtClean="0"/>
              <a:t> Белозерова Л.И., Клестов В.В. Нарушения осанки у детей, коррекция и оценка эффективности //Тез. </a:t>
            </a:r>
            <a:r>
              <a:rPr lang="ru-RU" sz="2000" dirty="0" err="1" smtClean="0"/>
              <a:t>докл</a:t>
            </a:r>
            <a:r>
              <a:rPr lang="ru-RU" sz="2000" dirty="0" smtClean="0"/>
              <a:t>. IV съезда специалистов лечебной физкультуры и спортивной медицины, 19-20 октября 2002, - Ростов-на-Дону, 2002. - С.129.</a:t>
            </a:r>
          </a:p>
          <a:p>
            <a:r>
              <a:rPr lang="ru-RU" sz="2000" dirty="0" smtClean="0"/>
              <a:t>Интернет ресурсы: </a:t>
            </a:r>
            <a:r>
              <a:rPr lang="ru-RU" sz="2000" u="sng" dirty="0" smtClean="0">
                <a:hlinkClick r:id="rId2"/>
              </a:rPr>
              <a:t>https://sustavik.com/raznoe/pravilnaya-osanka-cheloveka</a:t>
            </a:r>
            <a:endParaRPr lang="ru-RU" sz="2000" u="sng" dirty="0" smtClean="0"/>
          </a:p>
          <a:p>
            <a:r>
              <a:rPr lang="en-US" sz="2000" u="sng" dirty="0" smtClean="0">
                <a:hlinkClick r:id="rId3"/>
              </a:rPr>
              <a:t>https://ortocure.ru/pozvonochnik/osanka/sidet-za-kompyuterom.html</a:t>
            </a:r>
            <a:endParaRPr lang="ru-RU" sz="2000" u="sng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223</Words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Правильная  осанка.</vt:lpstr>
      <vt:lpstr>Осанка</vt:lpstr>
      <vt:lpstr>                Правильная осанка</vt:lpstr>
      <vt:lpstr>Как проверить правильную осанку.</vt:lpstr>
      <vt:lpstr>Когда мы сидим.</vt:lpstr>
      <vt:lpstr>Слайд 6</vt:lpstr>
      <vt:lpstr>Литература.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Правильная осанка.</dc:title>
  <dc:creator>Елена</dc:creator>
  <cp:lastModifiedBy>Пользователь Windows</cp:lastModifiedBy>
  <cp:revision>9</cp:revision>
  <dcterms:created xsi:type="dcterms:W3CDTF">2020-11-16T11:21:57Z</dcterms:created>
  <dcterms:modified xsi:type="dcterms:W3CDTF">2020-11-16T12:54:23Z</dcterms:modified>
</cp:coreProperties>
</file>