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312" r:id="rId2"/>
    <p:sldId id="317" r:id="rId3"/>
    <p:sldId id="304" r:id="rId4"/>
    <p:sldId id="320" r:id="rId5"/>
    <p:sldId id="306" r:id="rId6"/>
    <p:sldId id="307" r:id="rId7"/>
    <p:sldId id="308" r:id="rId8"/>
    <p:sldId id="321" r:id="rId9"/>
    <p:sldId id="322" r:id="rId10"/>
    <p:sldId id="323" r:id="rId11"/>
    <p:sldId id="318" r:id="rId12"/>
    <p:sldId id="31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C0000"/>
    <a:srgbClr val="741243"/>
    <a:srgbClr val="5A0E34"/>
    <a:srgbClr val="3E0C04"/>
    <a:srgbClr val="BD1515"/>
    <a:srgbClr val="FFFD4D"/>
    <a:srgbClr val="EFFC42"/>
    <a:srgbClr val="F5FD91"/>
    <a:srgbClr val="042E23"/>
    <a:srgbClr val="DC7F0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B103-9BEA-411E-B5C8-954F5DE7356B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C5E5A7-1E70-49E1-ABBC-91CAE11684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B103-9BEA-411E-B5C8-954F5DE7356B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E5A7-1E70-49E1-ABBC-91CAE1168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B103-9BEA-411E-B5C8-954F5DE7356B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E5A7-1E70-49E1-ABBC-91CAE1168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9E8B103-9BEA-411E-B5C8-954F5DE7356B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4C5E5A7-1E70-49E1-ABBC-91CAE11684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B103-9BEA-411E-B5C8-954F5DE7356B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E5A7-1E70-49E1-ABBC-91CAE11684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B103-9BEA-411E-B5C8-954F5DE7356B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E5A7-1E70-49E1-ABBC-91CAE11684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E5A7-1E70-49E1-ABBC-91CAE11684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B103-9BEA-411E-B5C8-954F5DE7356B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B103-9BEA-411E-B5C8-954F5DE7356B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E5A7-1E70-49E1-ABBC-91CAE11684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B103-9BEA-411E-B5C8-954F5DE7356B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E5A7-1E70-49E1-ABBC-91CAE1168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9E8B103-9BEA-411E-B5C8-954F5DE7356B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C5E5A7-1E70-49E1-ABBC-91CAE11684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B103-9BEA-411E-B5C8-954F5DE7356B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C5E5A7-1E70-49E1-ABBC-91CAE11684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9E8B103-9BEA-411E-B5C8-954F5DE7356B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4C5E5A7-1E70-49E1-ABBC-91CAE11684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40;&#1091;&#1076;&#1080;&#1086;\4%20&#1082;&#1083;&#1072;&#1089;&#1089;\&#1059;&#1095;&#1077;&#1073;&#1085;&#1080;&#1082;%20-%204%20&#1082;&#1083;&#1072;&#1089;&#1089;%20-%20&#1095;&#1072;&#1089;&#1090;&#1100;%202\149.mp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стя\Desktop\проверка\IMG_49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76671"/>
            <a:ext cx="4427984" cy="604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59356" y="1916832"/>
            <a:ext cx="55051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I’m glad to see you</a:t>
            </a:r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like.net/uploads/posts/2023-01/1674910455_3-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6624736" cy="58579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305800" cy="18608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            Оцените себя</a:t>
            </a:r>
            <a:br>
              <a:rPr lang="ru-RU" dirty="0" smtClean="0"/>
            </a:br>
            <a:r>
              <a:rPr lang="ru-RU" dirty="0" smtClean="0"/>
              <a:t>                </a:t>
            </a:r>
            <a:r>
              <a:rPr lang="ru-RU" sz="2800" dirty="0" smtClean="0">
                <a:solidFill>
                  <a:srgbClr val="FF0000"/>
                </a:solidFill>
                <a:latin typeface="+mn-lt"/>
              </a:rPr>
              <a:t>Выберите смайлик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6768" y="4765136"/>
            <a:ext cx="1819656" cy="1828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2852936"/>
            <a:ext cx="1700808" cy="1828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15816" y="3429000"/>
            <a:ext cx="3118867" cy="1085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вам все было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понятно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уроке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5157192"/>
            <a:ext cx="4572000" cy="11202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вам было понятно совсем немного.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717011"/>
      </p:ext>
    </p:extLst>
  </p:cSld>
  <p:clrMapOvr>
    <a:masterClrMapping/>
  </p:clrMapOvr>
  <p:transition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72074859_58719593_8e6ab57d5f6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72" y="4509120"/>
            <a:ext cx="2056130" cy="207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72074859_58719593_8e6ab57d5f6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1942" y="476672"/>
            <a:ext cx="2056130" cy="207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15616" y="2708920"/>
            <a:ext cx="6768752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8800" b="1" smtClean="0"/>
              <a:t>GoodBye</a:t>
            </a:r>
            <a:r>
              <a:rPr lang="ru-RU" sz="8800" b="1" dirty="0" smtClean="0"/>
              <a:t>!!!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xmlns="" val="460859836"/>
      </p:ext>
    </p:extLst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\Desktop\для презентаций\Как_дел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6497940"/>
      </p:ext>
    </p:extLst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1152128"/>
          </a:xfrm>
        </p:spPr>
        <p:txBody>
          <a:bodyPr/>
          <a:lstStyle/>
          <a:p>
            <a:pPr algn="ctr"/>
            <a:r>
              <a:rPr lang="ru-RU" b="1" i="1" dirty="0" smtClean="0">
                <a:latin typeface="+mn-lt"/>
              </a:rPr>
              <a:t>Фонетическая разминка</a:t>
            </a:r>
            <a:endParaRPr lang="ru-RU" b="1" i="1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28800"/>
            <a:ext cx="2987824" cy="42473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smtClean="0"/>
              <a:t>[</a:t>
            </a:r>
            <a:r>
              <a:rPr lang="en-US" sz="5400" b="1" dirty="0" err="1" smtClean="0"/>
              <a:t>ei</a:t>
            </a:r>
            <a:r>
              <a:rPr lang="en-US" sz="5400" b="1" dirty="0" smtClean="0"/>
              <a:t>]</a:t>
            </a:r>
            <a:endParaRPr lang="ru-RU" sz="5400" b="1" dirty="0" smtClean="0"/>
          </a:p>
          <a:p>
            <a:pPr algn="ctr"/>
            <a:r>
              <a:rPr lang="en-US" sz="4400" b="1" i="1" dirty="0" smtClean="0"/>
              <a:t>Cake</a:t>
            </a:r>
            <a:endParaRPr lang="ru-RU" sz="4400" b="1" i="1" dirty="0" smtClean="0"/>
          </a:p>
          <a:p>
            <a:pPr algn="ctr"/>
            <a:r>
              <a:rPr lang="en-US" sz="4400" b="1" i="1" dirty="0" smtClean="0"/>
              <a:t>game</a:t>
            </a:r>
            <a:endParaRPr lang="ru-RU" sz="4400" b="1" i="1" dirty="0" smtClean="0"/>
          </a:p>
          <a:p>
            <a:pPr algn="ctr"/>
            <a:r>
              <a:rPr lang="en-US" sz="4400" b="1" i="1" dirty="0" smtClean="0"/>
              <a:t>lake</a:t>
            </a:r>
            <a:endParaRPr lang="ru-RU" sz="4400" b="1" i="1" dirty="0" smtClean="0"/>
          </a:p>
          <a:p>
            <a:pPr algn="ctr"/>
            <a:r>
              <a:rPr lang="en-US" sz="4400" b="1" i="1" dirty="0" smtClean="0"/>
              <a:t>play</a:t>
            </a:r>
          </a:p>
          <a:p>
            <a:pPr algn="ctr"/>
            <a:endParaRPr lang="en-US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1700808"/>
            <a:ext cx="3024336" cy="35394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smtClean="0"/>
              <a:t>[ɑː]</a:t>
            </a:r>
            <a:endParaRPr lang="ru-RU" sz="4800" b="1" dirty="0" smtClean="0"/>
          </a:p>
          <a:p>
            <a:pPr algn="ctr"/>
            <a:r>
              <a:rPr lang="en-US" sz="4400" b="1" i="1" dirty="0" smtClean="0"/>
              <a:t>Park</a:t>
            </a:r>
            <a:endParaRPr lang="ru-RU" sz="4400" b="1" i="1" dirty="0" smtClean="0"/>
          </a:p>
          <a:p>
            <a:pPr algn="ctr"/>
            <a:r>
              <a:rPr lang="en-US" sz="4400" b="1" i="1" dirty="0" smtClean="0"/>
              <a:t> farm </a:t>
            </a:r>
          </a:p>
          <a:p>
            <a:pPr algn="ctr"/>
            <a:r>
              <a:rPr lang="en-US" sz="4400" b="1" i="1" dirty="0" smtClean="0"/>
              <a:t>car</a:t>
            </a:r>
          </a:p>
          <a:p>
            <a:pPr algn="ctr"/>
            <a:endParaRPr lang="en-US" sz="44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1628800"/>
            <a:ext cx="2410532" cy="38164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800" b="1" dirty="0" smtClean="0"/>
              <a:t>[w]</a:t>
            </a:r>
            <a:endParaRPr lang="ru-RU" sz="4800" b="1" dirty="0" smtClean="0"/>
          </a:p>
          <a:p>
            <a:pPr algn="ctr"/>
            <a:r>
              <a:rPr lang="en-US" sz="4400" b="1" i="1" dirty="0" smtClean="0"/>
              <a:t>Weekend</a:t>
            </a:r>
            <a:endParaRPr lang="ru-RU" sz="4400" b="1" i="1" dirty="0" smtClean="0"/>
          </a:p>
          <a:p>
            <a:pPr algn="ctr"/>
            <a:r>
              <a:rPr lang="en-US" sz="4400" b="1" i="1" dirty="0" smtClean="0"/>
              <a:t> wood </a:t>
            </a:r>
            <a:endParaRPr lang="ru-RU" sz="4400" b="1" i="1" dirty="0" smtClean="0"/>
          </a:p>
          <a:p>
            <a:pPr algn="ctr"/>
            <a:r>
              <a:rPr lang="en-US" sz="4400" b="1" i="1" dirty="0" smtClean="0"/>
              <a:t>what </a:t>
            </a:r>
            <a:endParaRPr lang="ru-RU" sz="4400" b="1" i="1" dirty="0" smtClean="0"/>
          </a:p>
          <a:p>
            <a:pPr algn="ctr"/>
            <a:r>
              <a:rPr lang="en-US" sz="4400" b="1" i="1" dirty="0" smtClean="0"/>
              <a:t>wind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77000919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4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987824" y="1916832"/>
            <a:ext cx="3528392" cy="324036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MSUNG\Desktop\ма-ыши-п-авая-по-во-ой-40762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6840760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MSUNG\Desktop\0_da813_f42d4b8b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6408712" cy="46805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AMSUNG\Desktop\cbcd3c34e768696b9df3068fab7670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5528" y="1196752"/>
            <a:ext cx="4248472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SAMSUNG\Downloads\1669934668_34-podacha-blud-com-p-risunki-tortov-foto-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052736"/>
            <a:ext cx="3168352" cy="432048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16832"/>
            <a:ext cx="8305800" cy="1143000"/>
          </a:xfrm>
        </p:spPr>
        <p:txBody>
          <a:bodyPr/>
          <a:lstStyle/>
          <a:p>
            <a:pPr algn="ctr"/>
            <a:r>
              <a:rPr lang="en-US" dirty="0" smtClean="0"/>
              <a:t>Good- better- the…</a:t>
            </a:r>
            <a:r>
              <a:rPr lang="ru-RU" smtClean="0"/>
              <a:t>?</a:t>
            </a:r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2996952"/>
            <a:ext cx="288032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b="1" i="1" dirty="0" smtClean="0"/>
              <a:t>+</a:t>
            </a:r>
            <a:r>
              <a:rPr lang="en-US" sz="6000" b="1" i="1" dirty="0" smtClean="0"/>
              <a:t>  DAY</a:t>
            </a:r>
            <a:endParaRPr lang="ru-RU" sz="6000" b="1" i="1" dirty="0"/>
          </a:p>
        </p:txBody>
      </p:sp>
      <p:pic>
        <p:nvPicPr>
          <p:cNvPr id="1026" name="Picture 2" descr="C:\Users\SAMSUNG\Downloads\0-20220111_1759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4248472" cy="590465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1621</TotalTime>
  <Words>57</Words>
  <Application>Microsoft Office PowerPoint</Application>
  <PresentationFormat>Экран (4:3)</PresentationFormat>
  <Paragraphs>23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Слайд 1</vt:lpstr>
      <vt:lpstr>Слайд 2</vt:lpstr>
      <vt:lpstr>Фонетическая разминка</vt:lpstr>
      <vt:lpstr>Слайд 4</vt:lpstr>
      <vt:lpstr>Слайд 5</vt:lpstr>
      <vt:lpstr>Слайд 6</vt:lpstr>
      <vt:lpstr>Слайд 7</vt:lpstr>
      <vt:lpstr>Good- better- the…?</vt:lpstr>
      <vt:lpstr>+  DAY</vt:lpstr>
      <vt:lpstr>Слайд 10</vt:lpstr>
      <vt:lpstr>            Оцените себя                 Выберите смайлик 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SAMSUNG</cp:lastModifiedBy>
  <cp:revision>201</cp:revision>
  <dcterms:created xsi:type="dcterms:W3CDTF">2017-02-20T15:44:20Z</dcterms:created>
  <dcterms:modified xsi:type="dcterms:W3CDTF">2023-04-27T04:45:00Z</dcterms:modified>
</cp:coreProperties>
</file>