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5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55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5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3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3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6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78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8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8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5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E2B2A-7D21-474D-8979-EBD2CA6E4BE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07E2-CC5E-452D-8ED8-F9C940550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2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5"/>
            <a:ext cx="4118420" cy="32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 rotWithShape="1">
          <a:blip r:embed="rId4" cstate="email"/>
          <a:srcRect l="17043" r="15966"/>
          <a:stretch/>
        </p:blipFill>
        <p:spPr bwMode="auto">
          <a:xfrm>
            <a:off x="332804" y="3049927"/>
            <a:ext cx="1013013" cy="201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Наталья\Desktop\муравей и черепаха\черепаха.png">
            <a:extLst>
              <a:ext uri="{FF2B5EF4-FFF2-40B4-BE49-F238E27FC236}">
                <a16:creationId xmlns:a16="http://schemas.microsoft.com/office/drawing/2014/main" xmlns="" id="{890CADAB-85B5-44B8-BE13-DB4D4B36F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/>
          <a:srcRect t="15638" r="3602" b="7920"/>
          <a:stretch/>
        </p:blipFill>
        <p:spPr bwMode="auto">
          <a:xfrm rot="441831">
            <a:off x="6708056" y="2710489"/>
            <a:ext cx="2091483" cy="223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69" y="3264369"/>
            <a:ext cx="5667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1489" y="260648"/>
            <a:ext cx="659488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Урок окружающего мира в 3б классе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73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296" y="1628800"/>
            <a:ext cx="583826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Дружат пчёлка и цветок,</a:t>
            </a:r>
          </a:p>
          <a:p>
            <a:r>
              <a:rPr lang="ru-RU" sz="4000" dirty="0" smtClean="0"/>
              <a:t>Дружат лист и мотылёк,</a:t>
            </a:r>
          </a:p>
          <a:p>
            <a:r>
              <a:rPr lang="ru-RU" sz="4000" dirty="0" smtClean="0"/>
              <a:t>Друг без друга им нельзя.</a:t>
            </a:r>
          </a:p>
          <a:p>
            <a:r>
              <a:rPr lang="ru-RU" sz="4000" dirty="0" smtClean="0"/>
              <a:t>Об этом помни ты всегда!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67665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3"/>
            <a:ext cx="3303513" cy="238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10343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7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599356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ДОМАШНЕЕ ЗАДАНИЕ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204864"/>
            <a:ext cx="781258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С. 94 – 97 прочитать</a:t>
            </a:r>
          </a:p>
          <a:p>
            <a:r>
              <a:rPr lang="ru-RU" sz="4400" dirty="0" smtClean="0"/>
              <a:t>Узнать, какие животные и как </a:t>
            </a:r>
          </a:p>
          <a:p>
            <a:r>
              <a:rPr lang="ru-RU" sz="4400" dirty="0" smtClean="0"/>
              <a:t>приспособились добывать себе</a:t>
            </a:r>
          </a:p>
          <a:p>
            <a:r>
              <a:rPr lang="ru-RU" sz="4400" dirty="0" smtClean="0"/>
              <a:t> пищу и защищаться.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143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88640"/>
            <a:ext cx="56282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Чтоб природе другом стать,</a:t>
            </a:r>
          </a:p>
          <a:p>
            <a:r>
              <a:rPr lang="ru-RU" sz="3600" dirty="0" smtClean="0"/>
              <a:t>Тайны все её узнать,</a:t>
            </a:r>
          </a:p>
          <a:p>
            <a:r>
              <a:rPr lang="ru-RU" sz="3600" dirty="0" smtClean="0"/>
              <a:t>Все загадки разгадать,</a:t>
            </a:r>
          </a:p>
          <a:p>
            <a:r>
              <a:rPr lang="ru-RU" sz="3600" dirty="0" smtClean="0"/>
              <a:t>Научитесь наблюдать.</a:t>
            </a:r>
          </a:p>
          <a:p>
            <a:r>
              <a:rPr lang="ru-RU" sz="3600" dirty="0" smtClean="0"/>
              <a:t>Будем вместе развивать</a:t>
            </a:r>
          </a:p>
          <a:p>
            <a:r>
              <a:rPr lang="ru-RU" sz="3600" dirty="0" smtClean="0"/>
              <a:t>У себя внимательность,</a:t>
            </a:r>
          </a:p>
          <a:p>
            <a:r>
              <a:rPr lang="ru-RU" sz="3600" dirty="0" smtClean="0"/>
              <a:t>А поможет всё узнать</a:t>
            </a:r>
          </a:p>
          <a:p>
            <a:r>
              <a:rPr lang="ru-RU" sz="3600" dirty="0" smtClean="0"/>
              <a:t>Наша любознательность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" y="2852936"/>
            <a:ext cx="2592288" cy="359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4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E4F6C4-FEBD-41C1-A84E-D7612307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3" y="4581128"/>
            <a:ext cx="4944285" cy="92057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7" y="1700808"/>
            <a:ext cx="171291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683345"/>
            <a:ext cx="1590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63" y="1673089"/>
            <a:ext cx="17430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96" y="1667217"/>
            <a:ext cx="15303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15605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9" y="3284984"/>
            <a:ext cx="1689125" cy="11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541588"/>
            <a:ext cx="810087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ГРУППИРОВКА ЖИВОТНЫХ ПО СПОСОБУ ПИТАНИЯ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171291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32" y="1308322"/>
            <a:ext cx="15303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28" y="1326570"/>
            <a:ext cx="15970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332656"/>
            <a:ext cx="41764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ХИЩНЫЕ (ПЛОТОЯДНЫЕ)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09" y="4437112"/>
            <a:ext cx="1590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69" y="4472528"/>
            <a:ext cx="17430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04" y="4490792"/>
            <a:ext cx="170446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5597" y="3429000"/>
            <a:ext cx="4024307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РАСТИТЕЛЬНОЯДНЫЕ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378" y="150347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1. 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146" y="46867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150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8049" y="332656"/>
            <a:ext cx="96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Цель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6000973" cy="393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082" y="594266"/>
            <a:ext cx="7886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узнать</a:t>
            </a:r>
          </a:p>
          <a:p>
            <a:r>
              <a:rPr lang="ru-RU" sz="2800" dirty="0" smtClean="0"/>
              <a:t>- какие ещё есть группы по особенностям питания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588730"/>
            <a:ext cx="68896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- как живые существа связаны между собой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6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735796" y="1772816"/>
            <a:ext cx="3672408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ГРУППИРОВКА ЖИВОТНЫХ ПО </a:t>
            </a:r>
            <a:r>
              <a:rPr lang="ru-RU" b="1" u="sng" dirty="0" smtClean="0">
                <a:solidFill>
                  <a:schemeClr val="tx1"/>
                </a:solidFill>
              </a:rPr>
              <a:t>ОСОБЕННОСТЯМ ПИТАНИЯ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27584" y="764704"/>
            <a:ext cx="2952328" cy="72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ХИЩНЫЕ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24" y="780736"/>
            <a:ext cx="327180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295232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328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9723" y="924553"/>
            <a:ext cx="306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РАСТИТЕЛЬНОЯДНЫЕ</a:t>
            </a:r>
            <a:endParaRPr lang="ru-RU" sz="24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20" y="4383172"/>
            <a:ext cx="394189" cy="5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53" y="4386572"/>
            <a:ext cx="39687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321" y="4461707"/>
            <a:ext cx="26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НАСЕКОМОЯДНЫЕ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55211" y="4485739"/>
            <a:ext cx="164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ВСЕЯДНЫЕ</a:t>
            </a:r>
            <a:endParaRPr lang="ru-RU" sz="2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2843808" y="1484784"/>
            <a:ext cx="936104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436096" y="1484784"/>
            <a:ext cx="864096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059832" y="3068960"/>
            <a:ext cx="864096" cy="12241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36096" y="3068960"/>
            <a:ext cx="972108" cy="12961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66354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97" y="5969528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56" y="5918392"/>
            <a:ext cx="65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596823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ВЕРНО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41237" y="5968231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ОШИБКАМИ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69840" y="5992488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НЕВЕРНО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1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3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131" y="431666"/>
            <a:ext cx="7375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r>
              <a:rPr lang="ru-RU" sz="2800" b="1" dirty="0" smtClean="0"/>
              <a:t>. </a:t>
            </a:r>
            <a:r>
              <a:rPr lang="ru-RU" sz="2800" b="1" dirty="0" smtClean="0"/>
              <a:t>Р</a:t>
            </a:r>
            <a:r>
              <a:rPr lang="ru-RU" sz="2800" b="1" dirty="0" smtClean="0"/>
              <a:t>астения </a:t>
            </a:r>
            <a:r>
              <a:rPr lang="ru-RU" sz="2800" b="1" dirty="0" smtClean="0"/>
              <a:t>и </a:t>
            </a:r>
            <a:r>
              <a:rPr lang="ru-RU" sz="2800" b="1" dirty="0" smtClean="0"/>
              <a:t>животные связаны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между </a:t>
            </a:r>
            <a:r>
              <a:rPr lang="ru-RU" sz="2800" b="1" dirty="0" smtClean="0">
                <a:solidFill>
                  <a:prstClr val="black"/>
                </a:solidFill>
              </a:rPr>
              <a:t>собой</a:t>
            </a:r>
          </a:p>
          <a:p>
            <a:r>
              <a:rPr lang="ru-RU" sz="2800" b="1" dirty="0" smtClean="0">
                <a:solidFill>
                  <a:prstClr val="black"/>
                </a:solidFill>
              </a:rPr>
              <a:t>    </a:t>
            </a:r>
            <a:r>
              <a:rPr lang="ru-RU" sz="2800" b="1" u="sng" dirty="0" smtClean="0">
                <a:solidFill>
                  <a:prstClr val="black"/>
                </a:solidFill>
              </a:rPr>
              <a:t>цепью  питания</a:t>
            </a:r>
            <a:endParaRPr lang="ru-RU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6181" y="1413221"/>
            <a:ext cx="8568436" cy="313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/>
              <a:t>II</a:t>
            </a:r>
            <a:r>
              <a:rPr lang="ru-RU" sz="2400" b="1" dirty="0" smtClean="0"/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</a:t>
            </a:r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Первое </a:t>
            </a:r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звено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РАСТЕНИЯ</a:t>
            </a:r>
          </a:p>
          <a:p>
            <a:pPr lvl="0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</a:t>
            </a:r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Второе </a:t>
            </a:r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звено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РАСТИТЕЛЬНОЯДНЫЕ ЖИВОТНЫЕ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B050"/>
                </a:solidFill>
              </a:rPr>
              <a:t>-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корова, кролик, бабочки,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зайцы, мыши, слоны, лоси.</a:t>
            </a:r>
            <a:endParaRPr lang="ru-RU" sz="2400" b="1" dirty="0">
              <a:ea typeface="Calibri"/>
              <a:cs typeface="Times New Roman"/>
            </a:endParaRPr>
          </a:p>
          <a:p>
            <a:pPr lvl="0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ru-RU" sz="2400" b="1" u="sng" dirty="0" smtClean="0">
                <a:solidFill>
                  <a:schemeClr val="accent5">
                    <a:lumMod val="75000"/>
                  </a:schemeClr>
                </a:solidFill>
              </a:rPr>
              <a:t>Третье </a:t>
            </a:r>
            <a:r>
              <a:rPr lang="ru-RU" sz="2400" b="1" u="sng" dirty="0" smtClean="0">
                <a:solidFill>
                  <a:schemeClr val="accent5">
                    <a:lumMod val="75000"/>
                  </a:schemeClr>
                </a:solidFill>
              </a:rPr>
              <a:t>звено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– ХИЩНЫЕ ЖИВОТНЫЕ ИЛИ НАСЕКОМОЯДНЫЕ</a:t>
            </a:r>
          </a:p>
          <a:p>
            <a:pPr lvl="0"/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медведи, </a:t>
            </a:r>
            <a:r>
              <a:rPr lang="ru-RU" sz="2400" b="1" dirty="0" smtClean="0">
                <a:solidFill>
                  <a:srgbClr val="4E4E3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вороны,  куры, муравьи, дикие кабаны, обезьяны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4818636"/>
            <a:ext cx="805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Цепь питания можно изобразить с помощью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1" y="5965953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6046627"/>
            <a:ext cx="65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8" y="6015165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74" y="6170550"/>
            <a:ext cx="9080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36" y="6162960"/>
            <a:ext cx="16525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64" y="6158989"/>
            <a:ext cx="11588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1691829" cy="117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54" y="188640"/>
            <a:ext cx="1710134" cy="117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20" y="188640"/>
            <a:ext cx="1800200" cy="117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s1.fotokto.ru/photo/full/503/50383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61984"/>
            <a:ext cx="1695450" cy="11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55" y="1844824"/>
            <a:ext cx="1702134" cy="112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84" y="1844824"/>
            <a:ext cx="1800200" cy="112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16918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55" y="3429000"/>
            <a:ext cx="170213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84" y="3429000"/>
            <a:ext cx="18002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085184"/>
            <a:ext cx="16918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54" y="5085184"/>
            <a:ext cx="171013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84" y="5013176"/>
            <a:ext cx="180019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2883074" y="774204"/>
            <a:ext cx="77088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7810"/>
            <a:ext cx="11271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>
            <a:endCxn id="7174" idx="1"/>
          </p:cNvCxnSpPr>
          <p:nvPr/>
        </p:nvCxnSpPr>
        <p:spPr>
          <a:xfrm>
            <a:off x="2883074" y="2409339"/>
            <a:ext cx="778881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93" y="2052944"/>
            <a:ext cx="11398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74" y="3561361"/>
            <a:ext cx="11398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573016"/>
            <a:ext cx="11398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74" y="5268850"/>
            <a:ext cx="11398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94" y="5268849"/>
            <a:ext cx="11398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620688"/>
            <a:ext cx="349865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ИТОГ УРОКА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736039"/>
            <a:ext cx="4039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Договори фразу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201" y="3212976"/>
            <a:ext cx="9107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Животные и растения связаны между собой в - ………………</a:t>
            </a:r>
          </a:p>
          <a:p>
            <a:r>
              <a:rPr lang="ru-RU" sz="2800" dirty="0" smtClean="0"/>
              <a:t>В основе цепи питания находятся - ……………………………..</a:t>
            </a:r>
          </a:p>
          <a:p>
            <a:r>
              <a:rPr lang="ru-RU" sz="2800" dirty="0" smtClean="0"/>
              <a:t>А заканчивают цепь – ………………………………………..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8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213</Words>
  <Application>Microsoft Office PowerPoint</Application>
  <PresentationFormat>Экран (4:3)</PresentationFormat>
  <Paragraphs>49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30</cp:revision>
  <dcterms:created xsi:type="dcterms:W3CDTF">2020-11-21T08:50:15Z</dcterms:created>
  <dcterms:modified xsi:type="dcterms:W3CDTF">2020-11-24T16:38:05Z</dcterms:modified>
</cp:coreProperties>
</file>