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68" r:id="rId3"/>
    <p:sldId id="269" r:id="rId4"/>
    <p:sldId id="271" r:id="rId5"/>
    <p:sldId id="257" r:id="rId6"/>
    <p:sldId id="256" r:id="rId7"/>
    <p:sldId id="260" r:id="rId8"/>
    <p:sldId id="259" r:id="rId9"/>
    <p:sldId id="25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67" autoAdjust="0"/>
  </p:normalViewPr>
  <p:slideViewPr>
    <p:cSldViewPr>
      <p:cViewPr varScale="1">
        <p:scale>
          <a:sx n="96" d="100"/>
          <a:sy n="96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035A-DEB2-4CA6-9A2D-C3E5DAA3A0FE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514C8-5A3E-40BB-9093-86FCE6CE4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5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62604A-0C8A-4D6F-AAC6-CA302A468E7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191714-D089-40C3-A71F-82CC58B7F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8.xml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6.xml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microsoft.com/office/2007/relationships/hdphoto" Target="../media/hdphoto9.wdp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microsoft.com/office/2007/relationships/hdphoto" Target="../media/hdphoto10.wdp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5.xml"/><Relationship Id="rId3" Type="http://schemas.microsoft.com/office/2007/relationships/hdphoto" Target="../media/hdphoto12.wdp"/><Relationship Id="rId7" Type="http://schemas.openxmlformats.org/officeDocument/2006/relationships/image" Target="../media/image31.png"/><Relationship Id="rId12" Type="http://schemas.microsoft.com/office/2007/relationships/hdphoto" Target="../media/hdphoto10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1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slide" Target="slide5.xml"/><Relationship Id="rId10" Type="http://schemas.microsoft.com/office/2007/relationships/hdphoto" Target="../media/hdphoto13.wdp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Картинки шахматы\766739e9d44660f4c479b0641d965662717d89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льга\Desktop\Картинки шахматы\cartoon-character-beard-illustration-bearded-cartoon-charac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100000" l="2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456384" cy="50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ьга\Desktop\Картинки шахматы\blue-postcard-design-vector-85090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96" b="83396" l="5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19" y="468298"/>
            <a:ext cx="8470945" cy="67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988840"/>
            <a:ext cx="3024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От кого: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Он и </a:t>
            </a:r>
            <a:r>
              <a:rPr lang="ru-RU" sz="2400" b="1" i="1" dirty="0" smtClean="0">
                <a:solidFill>
                  <a:schemeClr val="bg1"/>
                </a:solidFill>
              </a:rPr>
              <a:t>днем,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И в час ночной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Охраняет лес родной,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Чтоб деревья не ломали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И зверей не обижали…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3091742"/>
            <a:ext cx="32403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Кому: </a:t>
            </a:r>
            <a:r>
              <a:rPr lang="ru-RU" sz="2400" b="1" dirty="0">
                <a:solidFill>
                  <a:schemeClr val="bg1"/>
                </a:solidFill>
              </a:rPr>
              <a:t>детям </a:t>
            </a:r>
            <a:r>
              <a:rPr lang="ru-RU" sz="2400" b="1" smtClean="0">
                <a:solidFill>
                  <a:schemeClr val="bg1"/>
                </a:solidFill>
              </a:rPr>
              <a:t>группы </a:t>
            </a:r>
            <a:r>
              <a:rPr lang="ru-RU" sz="2400" b="1" smtClean="0">
                <a:solidFill>
                  <a:schemeClr val="bg1"/>
                </a:solidFill>
              </a:rPr>
              <a:t>«Колокольчик</a:t>
            </a:r>
            <a:r>
              <a:rPr lang="ru-RU" sz="2400" b="1" smtClean="0">
                <a:solidFill>
                  <a:schemeClr val="bg1"/>
                </a:solidFill>
              </a:rPr>
              <a:t>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Картинки шахматы\766739e9d44660f4c479b0641d965662717d89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льга\Desktop\Картинки шахматы\cartoon-character-beard-illustration-bearded-cartoon-charac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100000" l="2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880319" cy="42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3347864" y="-7242"/>
            <a:ext cx="5400600" cy="415632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Спасибо, </a:t>
            </a:r>
            <a:r>
              <a:rPr lang="ru-RU" sz="2000" b="1" dirty="0" smtClean="0">
                <a:solidFill>
                  <a:schemeClr val="bg1"/>
                </a:solidFill>
              </a:rPr>
              <a:t>ребята! Здорово поиграли! Что вам понравилось больше всего?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Что бы вы хотели узнать еще?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Если вам </a:t>
            </a:r>
            <a:r>
              <a:rPr lang="ru-RU" sz="2000" b="1" dirty="0" smtClean="0">
                <a:solidFill>
                  <a:schemeClr val="bg1"/>
                </a:solidFill>
              </a:rPr>
              <a:t>понравилось, </a:t>
            </a:r>
            <a:r>
              <a:rPr lang="ru-RU" sz="2000" b="1" dirty="0" smtClean="0">
                <a:solidFill>
                  <a:schemeClr val="bg1"/>
                </a:solidFill>
              </a:rPr>
              <a:t>положите в кузовок белый гриб, если </a:t>
            </a:r>
            <a:r>
              <a:rPr lang="ru-RU" sz="2000" b="1" dirty="0" smtClean="0">
                <a:solidFill>
                  <a:schemeClr val="bg1"/>
                </a:solidFill>
              </a:rPr>
              <a:t>нет – мухомор</a:t>
            </a:r>
            <a:r>
              <a:rPr lang="ru-RU" sz="2000" b="1" dirty="0" smtClean="0">
                <a:solidFill>
                  <a:schemeClr val="bg1"/>
                </a:solidFill>
              </a:rPr>
              <a:t>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Картинки шахматы\766739e9d44660f4c479b0641d965662717d89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льга\Desktop\Картинки шахматы\cartoon-character-beard-illustration-bearded-cartoon-charac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100000" l="2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880319" cy="42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3828654" y="116632"/>
            <a:ext cx="4032448" cy="340241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Здравствуйте, </a:t>
            </a:r>
            <a:r>
              <a:rPr lang="ru-RU" sz="2400" b="1" i="1" dirty="0">
                <a:solidFill>
                  <a:schemeClr val="bg1"/>
                </a:solidFill>
              </a:rPr>
              <a:t>ребята! </a:t>
            </a:r>
          </a:p>
        </p:txBody>
      </p:sp>
    </p:spTree>
    <p:extLst>
      <p:ext uri="{BB962C8B-B14F-4D97-AF65-F5344CB8AC3E}">
        <p14:creationId xmlns:p14="http://schemas.microsoft.com/office/powerpoint/2010/main" val="36277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Картинки шахматы\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" y="29317"/>
            <a:ext cx="9135362" cy="682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льга\Desktop\Картинки шахматы\cartoon-character-beard-illustration-bearded-cartoon-charac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100000" l="2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2043316" cy="29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esktop\Картинки шахматы\766739e9d44660f4c479b0641d965662717d89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льга\Desktop\Картинки шахматы\cartoon-character-beard-illustration-bearded-cartoon-charac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100000" l="2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45466"/>
            <a:ext cx="2880319" cy="42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3059832" y="116632"/>
            <a:ext cx="5626968" cy="374441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sz="2000" b="1" i="1" dirty="0">
                <a:solidFill>
                  <a:schemeClr val="bg1"/>
                </a:solidFill>
              </a:rPr>
              <a:t>Старичок  </a:t>
            </a:r>
            <a:r>
              <a:rPr lang="ru-RU" sz="2000" b="1" i="1" dirty="0" err="1">
                <a:solidFill>
                  <a:schemeClr val="bg1"/>
                </a:solidFill>
              </a:rPr>
              <a:t>Лесовичок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потянулся,</a:t>
            </a:r>
            <a:endParaRPr lang="ru-RU" sz="2000" b="1" i="1" dirty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Раз нагнулся, два </a:t>
            </a:r>
            <a:r>
              <a:rPr lang="ru-RU" sz="2000" b="1" i="1" dirty="0" smtClean="0">
                <a:solidFill>
                  <a:schemeClr val="bg1"/>
                </a:solidFill>
              </a:rPr>
              <a:t>нагнулся,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Руки в стороны </a:t>
            </a:r>
            <a:r>
              <a:rPr lang="ru-RU" sz="2000" b="1" i="1" dirty="0" smtClean="0">
                <a:solidFill>
                  <a:schemeClr val="bg1"/>
                </a:solidFill>
              </a:rPr>
              <a:t>развел,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Но корзинку не </a:t>
            </a:r>
            <a:r>
              <a:rPr lang="ru-RU" sz="2000" b="1" i="1" dirty="0" smtClean="0">
                <a:solidFill>
                  <a:schemeClr val="bg1"/>
                </a:solidFill>
              </a:rPr>
              <a:t>нашел.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Чтоб корзиночку </a:t>
            </a:r>
            <a:r>
              <a:rPr lang="ru-RU" sz="2000" b="1" i="1" dirty="0" smtClean="0">
                <a:solidFill>
                  <a:schemeClr val="bg1"/>
                </a:solidFill>
              </a:rPr>
              <a:t>достать,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Надо на носочки встать.</a:t>
            </a:r>
          </a:p>
          <a:p>
            <a:pPr algn="ctr"/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" b="100000" l="12141" r="88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2561" y="15668"/>
            <a:ext cx="6063644" cy="340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832" r="87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529" y="21316"/>
            <a:ext cx="6232350" cy="35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2602" r="87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8600" y="3344790"/>
            <a:ext cx="6120680" cy="344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68" l="11988" r="85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346973"/>
            <a:ext cx="6408712" cy="360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3779912" y="2815120"/>
            <a:ext cx="720080" cy="5318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1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8424" y="2815120"/>
            <a:ext cx="690972" cy="5318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hlinkClick r:id="rId12" action="ppaction://hlinksldjump"/>
              </a:rPr>
              <a:t>2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hlinkClick r:id="rId13" action="ppaction://hlinksldjump"/>
          </p:cNvPr>
          <p:cNvSpPr/>
          <p:nvPr/>
        </p:nvSpPr>
        <p:spPr>
          <a:xfrm>
            <a:off x="3635896" y="6133028"/>
            <a:ext cx="784239" cy="6242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8244408" y="6133028"/>
            <a:ext cx="834988" cy="6868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Картинки шахматы\sky-green-grass-background-sky-baiyun-green-background-image-sky-and-grass-png-960_68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5999" y="64810"/>
            <a:ext cx="9291982" cy="66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Ольга\Desktop\Картинки шахматы\585be0a30752415926e57cd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5" y="1655281"/>
            <a:ext cx="1937353" cy="28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Ольга\Desktop\Картинки шахматы\hello_html_m5191695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04" y="1177398"/>
            <a:ext cx="3524686" cy="36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Ольга\Desktop\Картинки шахматы\tree-576850_64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075615"/>
            <a:ext cx="2816607" cy="3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Ольга\Desktop\Картинки шахматы\6a381c045e01e38743c4c58734af348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340" y="4976836"/>
            <a:ext cx="1206596" cy="15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Ольга\Desktop\Картинки шахматы\tree_7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849939"/>
            <a:ext cx="2510507" cy="37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0646" y="194510"/>
            <a:ext cx="6940861" cy="61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 чьей ветки детки?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5" descr="C:\Users\Ольга\Desktop\Картинки шахматы\conifer06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484265"/>
            <a:ext cx="1757825" cy="1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Ольга\Desktop\Картинки шахматы\3ebf846c8e4893b6b19a26f625fc77f4_pinecone-clipart-pine-sprig-pinecone-pine-sprig-transparent-free-_8000-588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04" y="5372420"/>
            <a:ext cx="1305161" cy="9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Ольга\Desktop\Картинки шахматы\121-1213646_aspen-grap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726" y="5095423"/>
            <a:ext cx="1508833" cy="14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Ольга\Desktop\Картинки шахматы\cartoon-character-beard-illustration-bearded-cartoon-character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00" b="100000" l="2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" y="4377646"/>
            <a:ext cx="1541174" cy="2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14" action="ppaction://hlinksldjump"/>
          </p:cNvPr>
          <p:cNvSpPr/>
          <p:nvPr/>
        </p:nvSpPr>
        <p:spPr>
          <a:xfrm>
            <a:off x="8015989" y="5750477"/>
            <a:ext cx="978408" cy="88117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0.00677 -0.00672 0.01458 -0.01505 0.01961 -0.02431 C 0.02882 -0.04074 0.02152 -0.03218 0.03177 -0.04236 C 0.03645 -0.05301 0.03923 -0.06551 0.04548 -0.07477 C 0.06024 -0.09676 0.04618 -0.06968 0.05902 -0.09098 C 0.07604 -0.11922 0.05243 -0.08611 0.0743 -0.11528 C 0.08177 -0.12524 0.08645 -0.1375 0.09392 -0.14746 C 0.10156 -0.17385 0.09184 -0.1463 0.10156 -0.16158 C 0.1085 -0.17269 0.11232 -0.19399 0.12118 -0.20209 C 0.12222 -0.20486 0.12291 -0.20764 0.1243 -0.21019 C 0.1276 -0.21644 0.13489 -0.22824 0.13489 -0.22824 C 0.13836 -0.24375 0.13298 -0.22477 0.14097 -0.23843 C 0.1434 -0.2426 0.14444 -0.24838 0.14687 -0.25255 C 0.15191 -0.26135 0.16059 -0.27107 0.16666 -0.27871 C 0.16857 -0.28102 0.16944 -0.28426 0.17118 -0.28681 C 0.17673 -0.29514 0.18402 -0.30232 0.18941 -0.31111 C 0.19062 -0.31297 0.19114 -0.31551 0.19236 -0.31713 C 0.19566 -0.32176 0.20069 -0.32547 0.20451 -0.3294 C 0.21284 -0.3382 0.22118 -0.34792 0.2302 -0.35556 C 0.23211 -0.35718 0.23455 -0.35787 0.23628 -0.35973 C 0.24166 -0.36528 0.24583 -0.37477 0.25156 -0.37986 C 0.25868 -0.38611 0.26458 -0.39491 0.27118 -0.40209 C 0.28229 -0.41436 0.29305 -0.42639 0.30295 -0.44051 C 0.3059 -0.45209 0.31302 -0.46227 0.31823 -0.47269 C 0.31927 -0.47477 0.32014 -0.47662 0.32118 -0.47871 C 0.32222 -0.48079 0.3243 -0.48496 0.3243 -0.48496 C 0.32482 -0.48704 0.325 -0.48912 0.32569 -0.49098 C 0.32656 -0.49306 0.3283 -0.49468 0.32882 -0.49699 C 0.33159 -0.50787 0.33073 -0.51991 0.33177 -0.53125 C 0.33281 -0.54213 0.3309 -0.54144 0.33489 -0.54144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51852E-6 C -0.00712 -0.03426 0.00174 0.003 -0.00746 -0.02408 C -0.01146 -0.03589 -0.01215 -0.04908 -0.01667 -0.06065 C -0.02014 -0.08426 -0.02135 -0.10487 -0.02726 -0.12732 C -0.03038 -0.13889 -0.03055 -0.15024 -0.03472 -0.16158 C -0.03715 -0.17709 -0.03854 -0.19306 -0.04236 -0.20811 C -0.04601 -0.24514 -0.04479 -0.28264 -0.05139 -0.31922 C -0.05417 -0.36621 -0.06354 -0.41112 -0.06354 -0.45857 " pathEditMode="relative" ptsTypes="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C -0.00104 -0.00347 -0.00295 -0.00648 -0.00312 -0.01018 C -0.00434 -0.02708 0.00729 -0.03055 0.01667 -0.03425 C 0.02205 -0.04189 0.029 -0.04398 0.03629 -0.04652 C 0.04393 -0.053 0.05261 -0.05532 0.06059 -0.06064 C 0.07222 -0.06851 0.05816 -0.06134 0.06962 -0.06666 C 0.07882 -0.07824 0.09028 -0.08379 0.10139 -0.09097 C 0.10851 -0.0956 0.11441 -0.1037 0.12118 -0.10902 C 0.13038 -0.1162 0.14132 -0.12268 0.15139 -0.12731 C 0.15695 -0.13287 0.16025 -0.13472 0.16667 -0.13726 C 0.17344 -0.14652 0.18247 -0.15138 0.1908 -0.15763 C 0.2007 -0.16504 0.2099 -0.1743 0.21962 -0.18171 C 0.22448 -0.18541 0.22969 -0.18842 0.23472 -0.19189 C 0.23785 -0.19398 0.24393 -0.19791 0.24393 -0.19791 C 0.25347 -0.21064 0.24254 -0.19699 0.25903 -0.21203 C 0.26268 -0.21527 0.26181 -0.21805 0.26511 -0.22222 C 0.26927 -0.22777 0.27466 -0.23379 0.28021 -0.23634 C 0.28716 -0.24328 0.29323 -0.25138 0.3 -0.25856 C 0.30834 -0.26759 0.30122 -0.25625 0.31198 -0.2706 C 0.3217 -0.28356 0.31111 -0.27476 0.32275 -0.28287 C 0.32917 -0.29421 0.33785 -0.30277 0.34531 -0.31319 C 0.34948 -0.31898 0.34844 -0.32152 0.35139 -0.32916 C 0.35504 -0.33865 0.35938 -0.34791 0.36511 -0.35555 C 0.36754 -0.36805 0.37292 -0.37662 0.37726 -0.38796 C 0.37778 -0.3912 0.37761 -0.3949 0.37865 -0.39791 C 0.37917 -0.39976 0.38091 -0.40046 0.38177 -0.40208 C 0.38507 -0.40787 0.38837 -0.41365 0.3908 -0.42013 C 0.3941 -0.4287 0.39479 -0.43356 0.4 -0.44027 C 0.40191 -0.44884 0.40677 -0.45462 0.41059 -0.4625 C 0.41841 -0.47824 0.42622 -0.49166 0.43629 -0.50509 C 0.43993 -0.50995 0.44497 -0.51226 0.44844 -0.51712 C 0.45243 -0.52291 0.45 -0.52083 0.45608 -0.52314 C 0.45712 -0.52453 0.45903 -0.52731 0.45903 -0.52731 " pathEditMode="relative" ptsTypes="ffffffffffffffffffffffffffffffff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90751E-6 C -0.03733 -0.0215 -0.07987 -0.03676 -0.11963 -0.04809 C -0.14619 -0.05549 -0.17101 -0.07306 -0.19671 -0.083 C -0.2066 -0.0867 -0.21702 -0.08647 -0.2264 -0.09179 C -0.25001 -0.10566 -0.27535 -0.11283 -0.30018 -0.12231 C -0.31216 -0.13202 -0.32483 -0.13503 -0.33768 -0.14196 C -0.35122 -0.14913 -0.36372 -0.16069 -0.37709 -0.16809 C -0.3823 -0.1711 -0.3882 -0.17156 -0.39341 -0.17456 C -0.39862 -0.17757 -0.40296 -0.18289 -0.40817 -0.18566 C -0.41876 -0.19098 -0.43022 -0.19376 -0.44098 -0.19861 C -0.44584 -0.20092 -0.45105 -0.20277 -0.45574 -0.20532 C -0.46772 -0.21156 -0.48022 -0.21618 -0.49185 -0.22266 C -0.5014 -0.22797 -0.50626 -0.23537 -0.51633 -0.23792 C -0.5316 -0.24809 -0.52466 -0.24508 -0.53612 -0.24878 C -0.54601 -0.2578 -0.55695 -0.25826 -0.56876 -0.25988 C -0.59983 -0.26959 -0.6323 -0.26173 -0.6639 -0.26844 C -0.66928 -0.27098 -0.66702 -0.27075 -0.67049 -0.27075 C -0.66598 -0.28578 -0.6639 -0.29572 -0.6639 -0.31214 " pathEditMode="relative" ptsTypes="fffffffffffffffff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Ольга\Desktop\Картинки шахматы\766739e9d44660f4c479b0641d965662717d89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45" y="5796"/>
            <a:ext cx="9004555" cy="69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Ольга\Desktop\Картинки шахматы\hello_html_m5191695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806" y="3229505"/>
            <a:ext cx="3524686" cy="36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Ольга\Desktop\Картинки шахматы\585be0a30752415926e57cd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756" y="924719"/>
            <a:ext cx="1937353" cy="28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Ольга\Desktop\Картинки шахматы\tree-576850_64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4352"/>
            <a:ext cx="2816607" cy="3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Ольга\Desktop\Картинки шахматы\6a381c045e01e38743c4c58734af348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131" y="1363667"/>
            <a:ext cx="1206596" cy="15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Ольга\Desktop\Картинки шахматы\hello_html_m58b0a89b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5" b="99504" l="11140" r="9108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9215" y="2011180"/>
            <a:ext cx="3667823" cy="48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Ольга\Desktop\Картинки шахматы\conifer06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806" y="3659446"/>
            <a:ext cx="1836000" cy="19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Ольга\Desktop\Картинки шахматы\3ebf846c8e4893b6b19a26f625fc77f4_pinecone-clipart-pine-sprig-pinecone-pine-sprig-transparent-free-_8000-588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710" y="2137308"/>
            <a:ext cx="1791290" cy="13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\Desktop\Картинки шахматы\3ebf846c8e4893b6b19a26f625fc77f4_pinecone-clipart-pine-sprig-pinecone-pine-sprig-transparent-free-_8000-588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989" y="3942894"/>
            <a:ext cx="1791290" cy="13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7025" y="116633"/>
            <a:ext cx="7272808" cy="576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Что перепутал художник?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Picture 6" descr="C:\Users\Ольга\Desktop\Картинки шахматы\38f9f1637a8f6a4c82033c230bebb254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200" y="1702947"/>
            <a:ext cx="1147212" cy="86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Ольга\Desktop\Картинки шахматы\38f9f1637a8f6a4c82033c230bebb254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73" y="2362142"/>
            <a:ext cx="1147212" cy="86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Ольга\Desktop\Картинки шахматы\cartoon-character-beard-illustration-bearded-cartoon-character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00" b="100000" l="2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32" y="4591066"/>
            <a:ext cx="1541174" cy="2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14" action="ppaction://hlinksldjump"/>
          </p:cNvPr>
          <p:cNvSpPr/>
          <p:nvPr/>
        </p:nvSpPr>
        <p:spPr>
          <a:xfrm>
            <a:off x="8030629" y="5782432"/>
            <a:ext cx="978408" cy="8755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7037E-7 C 0.00624 -0.02384 0.01718 -0.02384 0.03489 -0.02616 C 0.04773 -0.03264 0.05954 -0.03588 0.07273 -0.04051 C 0.08211 -0.04375 0.09079 -0.05116 0.09999 -0.05463 C 0.10537 -0.05671 0.11128 -0.05671 0.11666 -0.05857 C 0.12187 -0.0632 0.12586 -0.06829 0.13194 -0.0706 C 0.14148 -0.0794 0.15207 -0.08357 0.16214 -0.09097 C 0.18957 -0.11134 0.15503 -0.08727 0.17881 -0.10718 C 0.18523 -0.1125 0.19391 -0.11412 0.19999 -0.1213 C 0.20798 -0.13079 0.21544 -0.14144 0.22273 -0.15162 C 0.22516 -0.15509 0.22621 -0.16042 0.22881 -0.16366 C 0.22985 -0.16505 0.23089 -0.1662 0.23194 -0.16759 C 0.23506 -0.17593 0.24166 -0.18333 0.24391 -0.1919 C 0.24444 -0.19398 0.24461 -0.19607 0.24548 -0.19792 C 0.24808 -0.2037 0.25468 -0.21412 0.25468 -0.21412 C 0.25694 -0.22755 0.25971 -0.22894 0.26371 -0.24051 C 0.26857 -0.25509 0.27725 -0.2875 0.28801 -0.29699 C 0.28975 -0.30463 0.29322 -0.30857 0.29704 -0.31505 C 0.2993 -0.32384 0.30312 -0.32986 0.30468 -0.33935 C 0.30572 -0.34514 0.30589 -0.35324 0.30919 -0.35764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C -0.00677 0.00949 -0.0059 0.03148 -0.00746 0.04445 C -0.01094 0.07246 -0.01632 0.10185 -0.02569 0.12732 C -0.02726 0.14375 -0.03003 0.15996 -0.03333 0.17593 C -0.03594 0.18796 -0.0368 0.19908 -0.04392 0.2081 C -0.04444 0.21019 -0.04479 0.21227 -0.04549 0.21435 C -0.04635 0.21713 -0.04757 0.21945 -0.04844 0.22222 C -0.05156 0.23264 -0.05278 0.24306 -0.05746 0.25255 C -0.05868 0.26366 -0.06007 0.27408 -0.06215 0.28496 C -0.06337 0.31065 -0.06545 0.33264 -0.07413 0.35556 C -0.07726 0.3757 -0.07986 0.37963 -0.07569 0.40625 C -0.075 0.41042 -0.07031 0.41134 -0.06805 0.41435 C -0.06597 0.40232 -0.06667 0.40903 -0.06667 0.39398 " pathEditMode="relative" ptsTypes="ffffffffffff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C -0.03229 -0.00139 -0.06458 -0.00232 -0.09687 -0.00417 C -0.11632 -0.00533 -0.09531 -0.00672 -0.11666 -0.01019 C -0.12916 -0.01227 -0.14184 -0.01274 -0.15451 -0.01412 C -0.19427 -0.02454 -0.2342 -0.03287 -0.27413 -0.03843 C -0.29652 -0.04653 -0.2776 -0.04051 -0.31666 -0.04653 C -0.33993 -0.05 -0.36493 -0.05811 -0.38784 -0.06274 C -0.39826 -0.06482 -0.43871 -0.06644 -0.44079 -0.06667 C -0.50347 -0.06598 -0.56614 -0.06574 -0.62882 -0.06459 C -0.63732 -0.06436 -0.67552 -0.06274 -0.67882 -0.05463 " pathEditMode="relative" ptsTypes="fffffffff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2.59259E-6 C 0.01389 -0.00371 0.02066 0.00439 0.03334 0.01018 C 0.04028 0.01898 0.05434 0.02546 0.06372 0.02824 C 0.06823 0.0324 0.07205 0.03426 0.07726 0.03634 C 0.08542 0.04676 0.09757 0.05185 0.10764 0.05856 C 0.12344 0.06898 0.10296 0.05694 0.11528 0.06666 C 0.11702 0.06805 0.12448 0.07037 0.12587 0.07083 C 0.12744 0.07222 0.12882 0.07384 0.13039 0.07476 C 0.13334 0.07662 0.13941 0.07893 0.13941 0.07893 C 0.14653 0.08773 0.1375 0.07777 0.15 0.08495 C 0.15139 0.08564 0.15191 0.08796 0.15313 0.08889 C 0.15782 0.09213 0.1632 0.09328 0.16823 0.0949 C 0.18056 0.10324 0.19306 0.11319 0.20608 0.11921 C 0.21216 0.12731 0.23612 0.13703 0.24549 0.14143 C 0.24966 0.14699 0.25348 0.15115 0.25903 0.15347 C 0.26684 0.16435 0.27691 0.16736 0.28646 0.17384 C 0.29705 0.18078 0.30678 0.18611 0.31823 0.19004 C 0.32379 0.19722 0.33091 0.19699 0.33803 0.2 C 0.34514 0.20301 0.35226 0.20509 0.35921 0.2081 C 0.36997 0.2125 0.37136 0.21597 0.38334 0.21828 C 0.39775 0.22407 0.40747 0.22847 0.42257 0.23032 C 0.429 0.23865 0.43994 0.23657 0.44862 0.23842 C 0.46615 0.24652 0.48646 0.24953 0.50469 0.25463 C 0.50938 0.25578 0.51372 0.25856 0.51823 0.26064 C 0.525 0.26365 0.54098 0.26527 0.54844 0.26666 C 0.57223 0.27083 0.59601 0.27569 0.6198 0.28078 C 0.63542 0.28426 0.65139 0.28634 0.66667 0.29097 C 0.66875 0.29166 0.67084 0.29213 0.67275 0.29305 C 0.67587 0.29467 0.67865 0.29814 0.68195 0.29907 C 0.68941 0.30139 0.69705 0.30162 0.70469 0.30301 C 0.7224 0.30601 0.73976 0.3125 0.75764 0.31527 C 0.77726 0.31458 0.79757 0.31921 0.81667 0.31319 C 0.82066 0.31203 0.81598 0.30231 0.81528 0.29699 C 0.81459 0.2912 0.81198 0.28194 0.81059 0.27685 C 0.81007 0.27476 0.80921 0.27083 0.80921 0.27083 " pathEditMode="relative" ptsTypes="ffffffffffffffffffffffffffffffffff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0625 -0.01643 -0.02673 -0.02013 -0.03889 -0.02592 C -0.07014 -0.0412 -0.10173 -0.05393 -0.13385 -0.0655 C -0.14861 -0.07083 -0.16198 -0.07893 -0.17673 -0.08333 C -0.19028 -0.09166 -0.20416 -0.09513 -0.2184 -0.10115 C -0.24028 -0.1199 -0.26632 -0.13101 -0.2901 -0.14467 C -0.30399 -0.15254 -0.31545 -0.16527 -0.33038 -0.17037 C -0.34479 -0.1831 -0.36041 -0.19467 -0.37621 -0.20393 C -0.38993 -0.22037 -0.40625 -0.22986 -0.42205 -0.24166 C -0.4342 -0.25069 -0.44618 -0.26157 -0.45798 -0.27129 C -0.46441 -0.27662 -0.46909 -0.28518 -0.47517 -0.2912 C -0.48368 -0.29953 -0.49427 -0.30393 -0.50243 -0.31296 C -0.51059 -0.32175 -0.51857 -0.33194 -0.5283 -0.3368 C -0.53212 -0.34537 -0.53489 -0.34745 -0.53837 -0.35462 C -0.54253 -0.36296 -0.546 -0.37314 -0.55156 -0.38032 C -0.5559 -0.39328 -0.56406 -0.40439 -0.56996 -0.41597 C -0.57778 -0.43078 -0.58333 -0.45138 -0.59722 -0.4574 C -0.60538 -0.46875 -0.60121 -0.46574 -0.60868 -0.46944 C -0.61632 -0.47986 -0.6243 -0.48472 -0.63316 -0.49305 C -0.63837 -0.49768 -0.64323 -0.503 -0.64878 -0.50694 " pathEditMode="relative" rAng="0" ptsTypes="fffffffffffffffffff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0.01319 0.00301 0.02378 0.0125 0.03628 0.01829 C 0.04947 0.02454 0.0526 0.02431 0.0651 0.02639 C 0.08524 0.03449 0.10416 0.04375 0.12413 0.05255 C 0.13941 0.06829 0.12048 0.0507 0.13784 0.06065 C 0.13923 0.06134 0.13958 0.06389 0.14079 0.06482 C 0.14496 0.06759 0.15 0.06759 0.15451 0.06875 C 0.16632 0.08056 0.1717 0.0794 0.18784 0.08102 C 0.20138 0.08681 0.21302 0.09121 0.22725 0.09306 C 0.2401 0.09676 0.25208 0.10093 0.2651 0.10324 C 0.27795 0.10996 0.29097 0.11597 0.30451 0.11921 C 0.31388 0.12871 0.32395 0.13056 0.33472 0.13542 C 0.34548 0.14028 0.35347 0.14352 0.3651 0.1456 C 0.38732 0.15533 0.40833 0.16273 0.43177 0.16574 C 0.45225 0.17384 0.4743 0.17546 0.49531 0.17986 C 0.50503 0.18195 0.51458 0.1882 0.52413 0.19005 C 0.53316 0.19167 0.54236 0.19213 0.55138 0.19398 C 0.55486 0.19468 0.5585 0.19537 0.56197 0.19607 C 0.57222 0.20046 0.58177 0.20417 0.59236 0.20625 C 0.59496 0.20556 0.59757 0.20556 0.6 0.20417 C 0.60138 0.20347 0.60173 0.20093 0.60295 0.2 C 0.60434 0.19884 0.6059 0.19884 0.60746 0.19815 C 0.60954 0.19537 0.61145 0.19283 0.61354 0.19005 " pathEditMode="relative" ptsTypes="ffffffffffffffffffffff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Картинки шахматы\1557078103_children-autumn-background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2" y="82970"/>
            <a:ext cx="9131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3" descr="C:\Users\Ольга\Desktop\Картинки шахматы\tree_12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848" y="1278031"/>
            <a:ext cx="480215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Ольга\Desktop\Картинки шахматы\tree_28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784" y="603646"/>
            <a:ext cx="2665295" cy="49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:\Users\Ольга\Desktop\Картинки шахматы\b5549e547f239de0a5064c29ecb6a3b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188" y="-5354"/>
            <a:ext cx="2941004" cy="41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C:\Users\Ольга\Desktop\Картинки шахматы\leaves0160-1-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848" y="5494551"/>
            <a:ext cx="2300064" cy="14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C:\Users\Ольга\Desktop\Картинки шахматы\listya-osinyi-1 (1)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566" y="4349236"/>
            <a:ext cx="1565535" cy="19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95736" y="332656"/>
            <a:ext cx="59046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 чьей ветки листья?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C:\Users\Ольга\Desktop\Картинки шахматы\31d77ff61e42f6bb8dfc0cb7e522456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101" y="5156116"/>
            <a:ext cx="1316978" cy="13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Ольга\Desktop\Картинки шахматы\artage-io-thumb-ba3ff3134e958830aeec50d203b3550d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293" y="4684375"/>
            <a:ext cx="1409705" cy="162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Ольга\Desktop\Картинки шахматы\cartoon-character-beard-illustration-bearded-cartoon-character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00" b="100000" l="2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10" y="4700550"/>
            <a:ext cx="1541174" cy="2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13" action="ppaction://hlinksldjump"/>
          </p:cNvPr>
          <p:cNvSpPr/>
          <p:nvPr/>
        </p:nvSpPr>
        <p:spPr>
          <a:xfrm>
            <a:off x="7245091" y="6093296"/>
            <a:ext cx="978408" cy="86125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0.06852 C -0.02552 0.05139 -0.02657 0.03241 -0.03421 0.01597 C -0.03716 -0.00879 -0.03959 -0.02778 -0.05087 -0.04861 C -0.05417 -0.06829 -0.06355 -0.08542 -0.06754 -0.10509 C -0.06806 -0.11111 -0.06789 -0.11736 -0.06893 -0.12338 C -0.06945 -0.12639 -0.07136 -0.12847 -0.07205 -0.13148 C -0.07605 -0.14884 -0.07605 -0.16898 -0.08108 -0.18611 C -0.08177 -0.18842 -0.08351 -0.18981 -0.08421 -0.19213 C -0.08594 -0.19745 -0.08664 -0.20324 -0.08872 -0.20833 C -0.09549 -0.22569 -0.10382 -0.24074 -0.1099 -0.25879 C -0.11372 -0.27037 -0.11823 -0.28287 -0.12049 -0.29514 C -0.12483 -0.31875 -0.12084 -0.30648 -0.12657 -0.32129 C -0.12813 -0.33194 -0.13212 -0.33935 -0.13421 -0.34954 C -0.13455 -0.35324 -0.13664 -0.37824 -0.13716 -0.38194 C -0.1408 -0.40625 -0.14931 -0.4287 -0.15382 -0.45278 C -0.15625 -0.46597 -0.15677 -0.4787 -0.16146 -0.49097 C -0.16302 -0.50926 -0.16632 -0.53727 -0.17049 -0.5537 C -0.17622 -0.62685 -0.17344 -0.69167 -0.17344 -0.76991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-0.00208 -0.00324 -0.00451 -0.00602 -0.00555 -0.00926 C -0.00659 -0.01181 -0.0059 -0.01551 -0.00694 -0.01806 C -0.0085 -0.0213 -0.0118 -0.02269 -0.01389 -0.02523 C -0.01892 -0.04213 -0.01475 -0.03195 -0.03003 -0.05208 C -0.03142 -0.05394 -0.03159 -0.05718 -0.03281 -0.05949 C -0.03611 -0.06458 -0.0408 -0.06806 -0.04357 -0.07361 C -0.05069 -0.08796 -0.06007 -0.09977 -0.06805 -0.11296 C -0.07048 -0.12292 -0.0835 -0.14028 -0.08837 -0.14699 C -0.09427 -0.15463 -0.09531 -0.16343 -0.10191 -0.17199 C -0.10278 -0.175 -0.10312 -0.17847 -0.10468 -0.18079 C -0.10694 -0.18495 -0.11284 -0.19167 -0.11284 -0.19167 C -0.11823 -0.20995 -0.12986 -0.21968 -0.13993 -0.23287 C -0.14739 -0.25695 -0.16389 -0.27477 -0.17517 -0.2956 C -0.18003 -0.30486 -0.18403 -0.3162 -0.18871 -0.32593 C -0.19392 -0.33658 -0.20087 -0.34607 -0.20642 -0.35625 C -0.22309 -0.38681 -0.23958 -0.41551 -0.25798 -0.44421 C -0.26423 -0.4537 -0.26875 -0.46366 -0.27569 -0.47315 C -0.27847 -0.48056 -0.28177 -0.48658 -0.28646 -0.49259 C -0.2901 -0.51065 -0.28472 -0.49097 -0.29184 -0.50324 C -0.29375 -0.50625 -0.29479 -0.51019 -0.29583 -0.51389 C -0.29653 -0.51574 -0.29653 -0.51783 -0.29739 -0.51921 C -0.3 -0.525 -0.30885 -0.53982 -0.31232 -0.54445 C -0.31458 -0.55394 -0.32708 -0.56898 -0.33385 -0.575 C -0.33732 -0.58148 -0.34757 -0.59097 -0.34757 -0.59097 C -0.34861 -0.59352 -0.34878 -0.59607 -0.35017 -0.59838 C -0.35295 -0.60278 -0.35955 -0.61111 -0.35955 -0.61088 C -0.36337 -0.62454 -0.35781 -0.60648 -0.3651 -0.6213 C -0.36805 -0.62755 -0.36909 -0.63565 -0.37309 -0.64097 C -0.37847 -0.64792 -0.38524 -0.65255 -0.39097 -0.65903 C -0.39826 -0.66713 -0.40173 -0.6787 -0.40989 -0.68588 C -0.41441 -0.69491 -0.42847 -0.71482 -0.43698 -0.71806 C -0.43802 -0.71921 -0.43871 -0.72269 -0.43975 -0.72176 C -0.44045 -0.72037 -0.43871 -0.71829 -0.43837 -0.7162 C -0.43663 -0.70972 -0.43403 -0.7081 -0.43159 -0.70208 C -0.42847 -0.69398 -0.43194 -0.69884 -0.42882 -0.69491 " pathEditMode="relative" rAng="0" ptsTypes="fffffffffffffff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-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85185E-6 C -0.00104 -0.0081 -0.00104 -0.01644 -0.00312 -0.02408 C -0.00503 -0.03056 -0.02031 -0.04445 -0.0243 -0.05047 C -0.03263 -0.0632 -0.0394 -0.07662 -0.04843 -0.08889 C -0.05381 -0.0963 -0.05572 -0.10347 -0.06215 -0.10903 C -0.06701 -0.12755 -0.08541 -0.14815 -0.09548 -0.16158 C -0.10225 -0.1706 -0.10433 -0.17685 -0.11371 -0.18172 C -0.11805 -0.19051 -0.12499 -0.19815 -0.13176 -0.20394 C -0.13697 -0.21389 -0.14496 -0.2206 -0.14999 -0.23033 C -0.15399 -0.23797 -0.15833 -0.24514 -0.16215 -0.25255 C -0.16683 -0.26158 -0.17326 -0.28148 -0.17881 -0.28889 C -0.18524 -0.30648 -0.19426 -0.32246 -0.20156 -0.33935 C -0.20364 -0.34398 -0.20503 -0.34931 -0.20763 -0.35347 C -0.21093 -0.35903 -0.21614 -0.36227 -0.21979 -0.36759 C -0.24496 -0.40486 -0.27274 -0.43843 -0.29843 -0.47477 C -0.30051 -0.48264 -0.30242 -0.48611 -0.30763 -0.49074 C -0.31614 -0.5081 -0.32378 -0.52454 -0.33489 -0.53935 C -0.33541 -0.54144 -0.33784 -0.54422 -0.33645 -0.54537 C -0.33472 -0.54699 -0.33246 -0.54352 -0.33038 -0.54329 C -0.32586 -0.54283 -0.32117 -0.54329 -0.31666 -0.54329 " pathEditMode="relative" ptsTypes="fff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C 0.00104 -0.04375 0.00157 -0.0875 0.00295 -0.13125 C 0.0033 -0.14422 0.00868 -0.16482 0.01511 -0.17385 C 0.01788 -0.19097 0.02587 -0.21065 0.03177 -0.22639 C 0.03663 -0.23959 0.03768 -0.2544 0.04393 -0.26667 C 0.04809 -0.28843 0.04132 -0.2581 0.05139 -0.28496 C 0.05243 -0.28797 0.05209 -0.29167 0.05295 -0.29491 C 0.054 -0.29861 0.05591 -0.30162 0.05747 -0.3051 C 0.06302 -0.33403 0.05695 -0.30972 0.06667 -0.33334 C 0.06893 -0.33889 0.06962 -0.3456 0.07118 -0.35162 C 0.07292 -0.3588 0.07622 -0.36505 0.07882 -0.37176 C 0.08004 -0.375 0.08091 -0.38287 0.08177 -0.38588 C 0.08507 -0.3963 0.08785 -0.4081 0.09393 -0.41621 C 0.09566 -0.42292 0.09393 -0.42222 0.09688 -0.42222 " pathEditMode="relative" ptsTypes="fffffffffffff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3" name="Picture 9" descr="C:\Users\Ольга\Desktop\Картинки шахматы\766739e9d44660f4c479b0641d965662717d89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89" y="136956"/>
            <a:ext cx="8926479" cy="662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Ольга\Desktop\Картинки шахматы\e4281ae4aa3f70d000cde2f7726041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1354" y="908720"/>
            <a:ext cx="3959900" cy="393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Ольга\Desktop\Картинки шахматы\sea-buckthorn-clip-art-3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575" y="692696"/>
            <a:ext cx="2602632" cy="16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:\Users\Ольга\Desktop\Картинки шахматы\blackberry-clip-art-4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680" y="692696"/>
            <a:ext cx="2458616" cy="166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C:\Users\Ольга\Desktop\Картинки шахматы\blueberries-clip-art-19 (1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161212" cy="208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C:\Users\Ольга\Desktop\Картинки шахматы\chernik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188" y="4234540"/>
            <a:ext cx="2519583" cy="12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16633"/>
            <a:ext cx="8852792" cy="576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Собери </a:t>
            </a:r>
            <a:r>
              <a:rPr lang="ru-RU" sz="2800" b="1" dirty="0" smtClean="0">
                <a:solidFill>
                  <a:schemeClr val="bg1"/>
                </a:solidFill>
              </a:rPr>
              <a:t>ягоды, </a:t>
            </a:r>
            <a:r>
              <a:rPr lang="ru-RU" sz="2800" b="1" dirty="0" smtClean="0">
                <a:solidFill>
                  <a:schemeClr val="bg1"/>
                </a:solidFill>
              </a:rPr>
              <a:t>которые растут в нашем крае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Ольга\Desktop\Картинки шахматы\0_8f766_835efda3_ori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3941"/>
            <a:ext cx="1211061" cy="14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Ольга\Desktop\Картинки шахматы\png-transparent-cranberry-blueberries-natural-foods-frutti-di-bosco-cdr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94" b="100000" l="435" r="100000">
                        <a14:backgroundMark x1="36522" y1="72609" x2="37174" y2="72029"/>
                        <a14:backgroundMark x1="37174" y1="72029" x2="29783" y2="74348"/>
                        <a14:backgroundMark x1="32826" y1="74928" x2="24022" y2="73478"/>
                        <a14:backgroundMark x1="27174" y1="74638" x2="19891" y2="69710"/>
                        <a14:backgroundMark x1="22500" y1="72029" x2="18152" y2="69420"/>
                        <a14:backgroundMark x1="20326" y1="71159" x2="15543" y2="62174"/>
                        <a14:backgroundMark x1="18370" y1="66232" x2="14891" y2="60435"/>
                        <a14:backgroundMark x1="16413" y1="63623" x2="13370" y2="55217"/>
                        <a14:backgroundMark x1="15109" y1="58986" x2="12283" y2="53188"/>
                        <a14:backgroundMark x1="12935" y1="56377" x2="14891" y2="48551"/>
                        <a14:backgroundMark x1="13804" y1="51739" x2="14239" y2="45507"/>
                        <a14:backgroundMark x1="15761" y1="47391" x2="12283" y2="43768"/>
                        <a14:backgroundMark x1="13587" y1="45797" x2="9457" y2="40870"/>
                        <a14:backgroundMark x1="11196" y1="42319" x2="6413" y2="37681"/>
                        <a14:backgroundMark x1="8804" y1="39710" x2="4457" y2="34783"/>
                        <a14:backgroundMark x1="6196" y1="36522" x2="3152" y2="30725"/>
                        <a14:backgroundMark x1="4457" y1="32174" x2="2065" y2="29275"/>
                        <a14:backgroundMark x1="3804" y1="31594" x2="2500" y2="27246"/>
                        <a14:backgroundMark x1="3152" y1="27246" x2="4674" y2="23188"/>
                        <a14:backgroundMark x1="4022" y1="24348" x2="3370" y2="28986"/>
                        <a14:backgroundMark x1="4891" y1="22609" x2="6196" y2="22029"/>
                        <a14:backgroundMark x1="8370" y1="21449" x2="8370" y2="21449"/>
                        <a14:backgroundMark x1="9674" y1="21449" x2="9674" y2="21449"/>
                        <a14:backgroundMark x1="12500" y1="22609" x2="12500" y2="22609"/>
                        <a14:backgroundMark x1="13370" y1="23188" x2="13370" y2="23188"/>
                        <a14:backgroundMark x1="15109" y1="23188" x2="15109" y2="23188"/>
                        <a14:backgroundMark x1="15761" y1="22609" x2="17065" y2="22609"/>
                        <a14:backgroundMark x1="17500" y1="22609" x2="19022" y2="22609"/>
                        <a14:backgroundMark x1="19457" y1="22609" x2="19457" y2="22609"/>
                        <a14:backgroundMark x1="21413" y1="23478" x2="21630" y2="22319"/>
                        <a14:backgroundMark x1="19891" y1="20290" x2="19891" y2="20290"/>
                        <a14:backgroundMark x1="19891" y1="17101" x2="19891" y2="17101"/>
                        <a14:backgroundMark x1="19457" y1="14493" x2="19457" y2="14493"/>
                        <a14:backgroundMark x1="20543" y1="12754" x2="20543" y2="12754"/>
                        <a14:backgroundMark x1="23370" y1="12174" x2="23370" y2="12174"/>
                        <a14:backgroundMark x1="24457" y1="12174" x2="24457" y2="12174"/>
                        <a14:backgroundMark x1="26957" y1="12754" x2="26957" y2="12754"/>
                        <a14:backgroundMark x1="30217" y1="13913" x2="30217" y2="13913"/>
                        <a14:backgroundMark x1="32391" y1="15942" x2="32391" y2="15942"/>
                        <a14:backgroundMark x1="34565" y1="17971" x2="35217" y2="18261"/>
                        <a14:backgroundMark x1="36522" y1="20580" x2="37391" y2="21159"/>
                        <a14:backgroundMark x1="38913" y1="19710" x2="39565" y2="18551"/>
                        <a14:backgroundMark x1="42609" y1="16232" x2="42609" y2="16232"/>
                        <a14:backgroundMark x1="44130" y1="14203" x2="44130" y2="14203"/>
                        <a14:backgroundMark x1="48696" y1="12174" x2="49348" y2="12174"/>
                        <a14:backgroundMark x1="46739" y1="12464" x2="46739" y2="12464"/>
                        <a14:backgroundMark x1="50435" y1="12754" x2="51522" y2="13333"/>
                        <a14:backgroundMark x1="52826" y1="13333" x2="54457" y2="13623"/>
                        <a14:backgroundMark x1="56630" y1="13623" x2="57283" y2="13623"/>
                        <a14:backgroundMark x1="59674" y1="13913" x2="60543" y2="14493"/>
                        <a14:backgroundMark x1="62935" y1="16522" x2="63587" y2="16522"/>
                        <a14:backgroundMark x1="65543" y1="18261" x2="66196" y2="18261"/>
                        <a14:backgroundMark x1="67283" y1="17391" x2="70109" y2="18261"/>
                        <a14:backgroundMark x1="69022" y1="21739" x2="70326" y2="22609"/>
                        <a14:backgroundMark x1="70326" y1="26377" x2="70326" y2="26377"/>
                        <a14:backgroundMark x1="72717" y1="24928" x2="74239" y2="24638"/>
                        <a14:backgroundMark x1="77065" y1="23768" x2="77717" y2="23478"/>
                        <a14:backgroundMark x1="80435" y1="22899" x2="81304" y2="22899"/>
                        <a14:backgroundMark x1="83478" y1="22899" x2="86304" y2="23188"/>
                        <a14:backgroundMark x1="86522" y1="23478" x2="89783" y2="25217"/>
                        <a14:backgroundMark x1="90000" y1="25507" x2="92609" y2="28116"/>
                        <a14:backgroundMark x1="93261" y1="28406" x2="95217" y2="30435"/>
                        <a14:backgroundMark x1="95870" y1="32754" x2="97391" y2="33333"/>
                        <a14:backgroundMark x1="98043" y1="36232" x2="99130" y2="38261"/>
                        <a14:backgroundMark x1="99130" y1="38261" x2="99348" y2="40870"/>
                        <a14:backgroundMark x1="99348" y1="40870" x2="99348" y2="43768"/>
                        <a14:backgroundMark x1="99130" y1="43478" x2="97826" y2="46812"/>
                        <a14:backgroundMark x1="98696" y1="48261" x2="97609" y2="48551"/>
                        <a14:backgroundMark x1="97609" y1="49420" x2="97174" y2="54058"/>
                        <a14:backgroundMark x1="97174" y1="54058" x2="96087" y2="56957"/>
                        <a14:backgroundMark x1="96087" y1="56957" x2="93261" y2="60145"/>
                        <a14:backgroundMark x1="94565" y1="60725" x2="91957" y2="61594"/>
                        <a14:backgroundMark x1="93043" y1="62464" x2="89565" y2="65362"/>
                        <a14:backgroundMark x1="89565" y1="66812" x2="87174" y2="69420"/>
                        <a14:backgroundMark x1="86522" y1="68841" x2="82826" y2="69130"/>
                        <a14:backgroundMark x1="83043" y1="69710" x2="80652" y2="71159"/>
                        <a14:backgroundMark x1="81087" y1="71159" x2="78152" y2="70580"/>
                        <a14:backgroundMark x1="78152" y1="70580" x2="78152" y2="70580"/>
                        <a14:backgroundMark x1="77717" y1="70870" x2="76413" y2="76377"/>
                        <a14:backgroundMark x1="76848" y1="74928" x2="74022" y2="83188"/>
                        <a14:backgroundMark x1="74891" y1="83188" x2="72935" y2="85217"/>
                        <a14:backgroundMark x1="73370" y1="85217" x2="70326" y2="88116"/>
                        <a14:backgroundMark x1="72065" y1="87826" x2="69022" y2="91594"/>
                        <a14:backgroundMark x1="68370" y1="92174" x2="65761" y2="93623"/>
                        <a14:backgroundMark x1="64674" y1="95072" x2="60543" y2="96232"/>
                        <a14:backgroundMark x1="60761" y1="95072" x2="55978" y2="94783"/>
                        <a14:backgroundMark x1="55978" y1="94783" x2="51087" y2="93043"/>
                        <a14:backgroundMark x1="51522" y1="93043" x2="47174" y2="90725"/>
                        <a14:backgroundMark x1="47826" y1="89855" x2="43696" y2="85507"/>
                        <a14:backgroundMark x1="46304" y1="87826" x2="44348" y2="88116"/>
                        <a14:backgroundMark x1="44565" y1="87826" x2="41522" y2="83478"/>
                        <a14:backgroundMark x1="42174" y1="83768" x2="40435" y2="78986"/>
                        <a14:backgroundMark x1="41304" y1="80435" x2="38913" y2="76667"/>
                        <a14:backgroundMark x1="40435" y1="80145" x2="38261" y2="75507"/>
                        <a14:backgroundMark x1="40217" y1="76667" x2="38478" y2="7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337281"/>
            <a:ext cx="1642524" cy="12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Ольга\Desktop\Картинки шахматы\яркая-сочная-морошка-на-серой-пре-посы-ке-с-а-остное-очень-вкусное-86928009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75" b="80125" l="14375" r="97750">
                        <a14:backgroundMark x1="36000" y1="66250" x2="36000" y2="66250"/>
                        <a14:backgroundMark x1="36000" y1="66250" x2="30500" y2="62125"/>
                        <a14:backgroundMark x1="30500" y1="62125" x2="29125" y2="57375"/>
                        <a14:backgroundMark x1="29125" y1="57875" x2="26625" y2="53250"/>
                        <a14:backgroundMark x1="27125" y1="54875" x2="27250" y2="49375"/>
                        <a14:backgroundMark x1="27500" y1="51625" x2="28000" y2="46000"/>
                        <a14:backgroundMark x1="28250" y1="47125" x2="29625" y2="43875"/>
                        <a14:backgroundMark x1="29625" y1="44625" x2="29625" y2="40000"/>
                        <a14:backgroundMark x1="29625" y1="40625" x2="30250" y2="38000"/>
                        <a14:backgroundMark x1="30250" y1="38125" x2="32125" y2="35375"/>
                        <a14:backgroundMark x1="32375" y1="36125" x2="34625" y2="35625"/>
                        <a14:backgroundMark x1="34125" y1="36125" x2="36625" y2="34500"/>
                        <a14:backgroundMark x1="37125" y1="35375" x2="38500" y2="34250"/>
                        <a14:backgroundMark x1="38500" y1="34250" x2="38250" y2="31250"/>
                        <a14:backgroundMark x1="38250" y1="31250" x2="40375" y2="31750"/>
                        <a14:backgroundMark x1="40750" y1="32625" x2="39250" y2="27375"/>
                        <a14:backgroundMark x1="40375" y1="29750" x2="40125" y2="27000"/>
                        <a14:backgroundMark x1="40125" y1="27000" x2="42375" y2="24000"/>
                        <a14:backgroundMark x1="42000" y1="25375" x2="43750" y2="21250"/>
                        <a14:backgroundMark x1="44000" y1="22375" x2="45875" y2="18500"/>
                        <a14:backgroundMark x1="47000" y1="18000" x2="47000" y2="18000"/>
                        <a14:backgroundMark x1="47625" y1="18750" x2="49750" y2="19875"/>
                        <a14:backgroundMark x1="50000" y1="20375" x2="50125" y2="21750"/>
                        <a14:backgroundMark x1="51500" y1="21500" x2="52625" y2="24250"/>
                        <a14:backgroundMark x1="53375" y1="24000" x2="55000" y2="22875"/>
                        <a14:backgroundMark x1="55250" y1="23250" x2="56750" y2="25875"/>
                        <a14:backgroundMark x1="57250" y1="26000" x2="59250" y2="22875"/>
                        <a14:backgroundMark x1="59750" y1="22875" x2="61375" y2="19875"/>
                        <a14:backgroundMark x1="61375" y1="19625" x2="64125" y2="20625"/>
                        <a14:backgroundMark x1="63000" y1="21500" x2="65250" y2="16875"/>
                        <a14:backgroundMark x1="64625" y1="19375" x2="66125" y2="16500"/>
                        <a14:backgroundMark x1="66125" y1="16500" x2="69375" y2="16500"/>
                        <a14:backgroundMark x1="69375" y1="16875" x2="71625" y2="14125"/>
                        <a14:backgroundMark x1="71625" y1="14125" x2="74375" y2="14375"/>
                        <a14:backgroundMark x1="74375" y1="14625" x2="77125" y2="13750"/>
                        <a14:backgroundMark x1="77375" y1="14000" x2="80625" y2="14375"/>
                        <a14:backgroundMark x1="81000" y1="15125" x2="80375" y2="18750"/>
                        <a14:backgroundMark x1="80750" y1="18000" x2="79625" y2="19625"/>
                        <a14:backgroundMark x1="79875" y1="19375" x2="81750" y2="18500"/>
                        <a14:backgroundMark x1="81750" y1="18500" x2="79875" y2="22625"/>
                        <a14:backgroundMark x1="80125" y1="23250" x2="82875" y2="22000"/>
                        <a14:backgroundMark x1="82875" y1="22000" x2="80625" y2="26250"/>
                        <a14:backgroundMark x1="80125" y1="26750" x2="83500" y2="27625"/>
                        <a14:backgroundMark x1="83500" y1="27625" x2="80625" y2="33375"/>
                        <a14:backgroundMark x1="79875" y1="32500" x2="84875" y2="32250"/>
                        <a14:backgroundMark x1="84875" y1="32250" x2="82125" y2="38625"/>
                        <a14:backgroundMark x1="83750" y1="36125" x2="80125" y2="41375"/>
                        <a14:backgroundMark x1="82125" y1="39500" x2="78500" y2="42250"/>
                        <a14:backgroundMark x1="80750" y1="41375" x2="78000" y2="43000"/>
                        <a14:backgroundMark x1="79625" y1="43000" x2="84875" y2="40875"/>
                        <a14:backgroundMark x1="85375" y1="40625" x2="86250" y2="39500"/>
                        <a14:backgroundMark x1="86750" y1="39250" x2="88125" y2="41875"/>
                        <a14:backgroundMark x1="88125" y1="42000" x2="92250" y2="42000"/>
                        <a14:backgroundMark x1="92500" y1="42250" x2="92875" y2="41375"/>
                        <a14:backgroundMark x1="92875" y1="41375" x2="93625" y2="43250"/>
                        <a14:backgroundMark x1="93625" y1="43250" x2="97000" y2="45250"/>
                        <a14:backgroundMark x1="96125" y1="45250" x2="96750" y2="45250"/>
                        <a14:backgroundMark x1="97500" y1="45500" x2="95000" y2="48875"/>
                        <a14:backgroundMark x1="95000" y1="48875" x2="93375" y2="50250"/>
                        <a14:backgroundMark x1="94250" y1="50250" x2="92500" y2="53000"/>
                        <a14:backgroundMark x1="92250" y1="52125" x2="91250" y2="53750"/>
                        <a14:backgroundMark x1="91750" y1="53750" x2="91250" y2="56000"/>
                        <a14:backgroundMark x1="92250" y1="56500" x2="88750" y2="57625"/>
                        <a14:backgroundMark x1="89500" y1="56875" x2="87375" y2="57875"/>
                        <a14:backgroundMark x1="88125" y1="57875" x2="90000" y2="59375"/>
                        <a14:backgroundMark x1="89750" y1="60625" x2="85625" y2="62375"/>
                        <a14:backgroundMark x1="87250" y1="62875" x2="82125" y2="62625"/>
                        <a14:backgroundMark x1="82875" y1="62625" x2="79625" y2="65125"/>
                        <a14:backgroundMark x1="81000" y1="65375" x2="78500" y2="67000"/>
                        <a14:backgroundMark x1="77875" y1="67000" x2="76500" y2="68750"/>
                        <a14:backgroundMark x1="76875" y1="69750" x2="74375" y2="70625"/>
                        <a14:backgroundMark x1="74875" y1="71750" x2="72375" y2="71750"/>
                        <a14:backgroundMark x1="71375" y1="72250" x2="70500" y2="72500"/>
                        <a14:backgroundMark x1="71000" y1="72625" x2="68500" y2="71125"/>
                        <a14:backgroundMark x1="69125" y1="71750" x2="65500" y2="72500"/>
                        <a14:backgroundMark x1="66375" y1="72875" x2="61375" y2="72000"/>
                        <a14:backgroundMark x1="61375" y1="72000" x2="57000" y2="69750"/>
                        <a14:backgroundMark x1="59250" y1="70875" x2="55875" y2="70000"/>
                        <a14:backgroundMark x1="55625" y1="69250" x2="52875" y2="68375"/>
                        <a14:backgroundMark x1="53125" y1="68375" x2="52000" y2="66500"/>
                        <a14:backgroundMark x1="52000" y1="66750" x2="49500" y2="66750"/>
                        <a14:backgroundMark x1="50625" y1="66750" x2="47250" y2="65625"/>
                        <a14:backgroundMark x1="47375" y1="65875" x2="44875" y2="67375"/>
                        <a14:backgroundMark x1="44625" y1="66500" x2="42375" y2="68125"/>
                        <a14:backgroundMark x1="43500" y1="69000" x2="40125" y2="67375"/>
                        <a14:backgroundMark x1="41500" y1="68625" x2="40375" y2="67875"/>
                        <a14:backgroundMark x1="39375" y1="68125" x2="37375" y2="6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255" y="2321963"/>
            <a:ext cx="2454460" cy="24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Ольга\Desktop\Картинки шахматы\cartoon-character-beard-illustration-bearded-cartoon-character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00" b="100000" l="2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31" y="4509120"/>
            <a:ext cx="1541174" cy="2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15" action="ppaction://hlinksldjump"/>
          </p:cNvPr>
          <p:cNvSpPr/>
          <p:nvPr/>
        </p:nvSpPr>
        <p:spPr>
          <a:xfrm>
            <a:off x="7981888" y="6000379"/>
            <a:ext cx="978408" cy="82735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C 0.0658 -0.08773 0.18663 -0.01042 0.27726 -3.7037E-6 C 0.29028 0.00371 0.30382 0.00093 0.31667 0.00602 C 0.31996 0.01065 0.32309 0.01134 0.32726 0.01412 " pathEditMode="relative" ptsTypes="fff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C 0.0073 -0.01759 0.02049 -0.03148 0.03091 -0.04583 C 0.03507 -0.05185 0.03716 -0.05764 0.04323 -0.05972 C 0.04618 -0.06528 0.04809 -0.06597 0.05243 -0.07014 C 0.06007 -0.07685 0.06702 -0.08704 0.07639 -0.08912 C 0.0849 -0.09629 0.09428 -0.10162 0.10313 -0.10787 C 0.11198 -0.11458 0.12136 -0.12222 0.13091 -0.12708 C 0.15296 -0.13819 0.12813 -0.12338 0.14862 -0.13611 C 0.15296 -0.13866 0.15747 -0.14028 0.16198 -0.14236 C 0.16459 -0.14352 0.1665 -0.14653 0.1691 -0.14745 C 0.17327 -0.14907 0.1816 -0.15116 0.1816 -0.15092 C 0.18612 -0.15486 0.18872 -0.15509 0.1941 -0.15625 C 0.19514 -0.15671 0.19618 -0.15694 0.19723 -0.15764 C 0.19862 -0.15856 0.19966 -0.16065 0.20122 -0.16134 C 0.20348 -0.16227 0.20608 -0.16227 0.20851 -0.16273 C 0.2165 -0.16643 0.22379 -0.16921 0.2323 -0.17153 C 0.23855 -0.17338 0.23507 -0.17222 0.24254 -0.17546 C 0.24358 -0.17569 0.24566 -0.17662 0.24566 -0.17662 C 0.24636 -0.17754 0.24688 -0.1787 0.24775 -0.17916 C 0.24879 -0.17986 0.25087 -0.18055 0.25087 -0.18032 L 0.25209 -0.18912 " pathEditMode="relative" rAng="0" ptsTypes="fffffffffffffffffff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C 0.00105 -0.13889 -0.00763 -0.18542 0.01667 -0.29097 C 0.0191 -0.3125 0.0198 -0.3338 0.0198 -0.35556 " pathEditMode="relative" ptsTypes="ff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C -0.00833 -0.01806 -0.01701 -0.03009 -0.02882 -0.04445 C -0.04097 -0.05926 -0.03281 -0.05509 -0.04392 -0.05857 C -0.04982 -0.06644 -0.05486 -0.07176 -0.06215 -0.07685 C -0.06666 -0.08611 -0.071 -0.09352 -0.07882 -0.09699 C -0.08263 -0.10116 -0.08732 -0.1044 -0.09079 -0.10903 C -0.09739 -0.11783 -0.10382 -0.12847 -0.11059 -0.1375 C -0.11423 -0.14236 -0.11944 -0.15232 -0.12413 -0.15556 C -0.12621 -0.15695 -0.12847 -0.15787 -0.1302 -0.15972 C -0.14479 -0.17523 -0.13368 -0.16921 -0.14392 -0.17384 C -0.14982 -0.18148 -0.15416 -0.18866 -0.16215 -0.1919 C -0.16944 -0.20209 -0.17864 -0.20787 -0.18784 -0.21412 C -0.19253 -0.22361 -0.20034 -0.22408 -0.20746 -0.23033 C -0.21597 -0.23796 -0.22465 -0.24514 -0.23333 -0.25255 C -0.23576 -0.25463 -0.23715 -0.25834 -0.23941 -0.26065 C -0.24652 -0.26759 -0.25677 -0.27523 -0.2651 -0.27894 C -0.26909 -0.2838 -0.26701 -0.28195 -0.27118 -0.28496 " pathEditMode="relative" ptsTypes="ffffffffffffffff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C -0.05625 -0.00972 -0.02482 -0.00509 -0.15 -1.85185E-6 C -0.16597 0.0007 -0.18333 0.01042 -0.19861 0.01621 C -0.21857 0.02385 -0.23837 0.02963 -0.2592 0.03218 C -0.27361 0.03612 -0.2868 0.03866 -0.30156 0.04028 C -0.31215 0.04399 -0.32291 0.0463 -0.33333 0.05047 C -0.34913 0.05672 -0.36354 0.06667 -0.38038 0.06667 " pathEditMode="relative" ptsTypes="ffffff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728</TotalTime>
  <Words>126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ПК</cp:lastModifiedBy>
  <cp:revision>131</cp:revision>
  <dcterms:created xsi:type="dcterms:W3CDTF">2021-02-25T14:46:52Z</dcterms:created>
  <dcterms:modified xsi:type="dcterms:W3CDTF">2022-10-06T05:31:59Z</dcterms:modified>
</cp:coreProperties>
</file>