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PT Sans Narrow" panose="020B0604020202020204" charset="-52"/>
      <p:regular r:id="rId15"/>
      <p:bold r:id="rId16"/>
    </p:embeddedFont>
    <p:embeddedFont>
      <p:font typeface="Open Sans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4" d="100"/>
          <a:sy n="154" d="100"/>
        </p:scale>
        <p:origin x="-384" y="-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100"/>
            </a:lvl1pPr>
            <a:lvl2pPr lvl="1">
              <a:spcBef>
                <a:spcPts val="0"/>
              </a:spcBef>
              <a:buSzPts val="1400"/>
              <a:buChar char="○"/>
              <a:defRPr sz="1100"/>
            </a:lvl2pPr>
            <a:lvl3pPr lvl="2">
              <a:spcBef>
                <a:spcPts val="0"/>
              </a:spcBef>
              <a:buSzPts val="1400"/>
              <a:buChar char="■"/>
              <a:defRPr sz="1100"/>
            </a:lvl3pPr>
            <a:lvl4pPr lvl="3">
              <a:spcBef>
                <a:spcPts val="0"/>
              </a:spcBef>
              <a:buSzPts val="1400"/>
              <a:buChar char="●"/>
              <a:defRPr sz="1100"/>
            </a:lvl4pPr>
            <a:lvl5pPr lvl="4">
              <a:spcBef>
                <a:spcPts val="0"/>
              </a:spcBef>
              <a:buSzPts val="1400"/>
              <a:buChar char="○"/>
              <a:defRPr sz="1100"/>
            </a:lvl5pPr>
            <a:lvl6pPr lvl="5">
              <a:spcBef>
                <a:spcPts val="0"/>
              </a:spcBef>
              <a:buSzPts val="1400"/>
              <a:buChar char="■"/>
              <a:defRPr sz="1100"/>
            </a:lvl6pPr>
            <a:lvl7pPr lvl="6">
              <a:spcBef>
                <a:spcPts val="0"/>
              </a:spcBef>
              <a:buSzPts val="1400"/>
              <a:buChar char="●"/>
              <a:defRPr sz="1100"/>
            </a:lvl7pPr>
            <a:lvl8pPr lvl="7">
              <a:spcBef>
                <a:spcPts val="0"/>
              </a:spcBef>
              <a:buSzPts val="1400"/>
              <a:buChar char="○"/>
              <a:defRPr sz="1100"/>
            </a:lvl8pPr>
            <a:lvl9pPr lvl="8">
              <a:spcBef>
                <a:spcPts val="0"/>
              </a:spcBef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676160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Shape 11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Shape 1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Shape 13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Shape 1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" name="Shape 15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Shape 16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Shape 17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5400"/>
              <a:buNone/>
              <a:defRPr sz="5400"/>
            </a:lvl1pPr>
            <a:lvl2pPr lvl="1" algn="ctr">
              <a:spcBef>
                <a:spcPts val="0"/>
              </a:spcBef>
              <a:buSzPts val="5400"/>
              <a:buNone/>
              <a:defRPr sz="5400"/>
            </a:lvl2pPr>
            <a:lvl3pPr lvl="2" algn="ctr">
              <a:spcBef>
                <a:spcPts val="0"/>
              </a:spcBef>
              <a:buSzPts val="5400"/>
              <a:buNone/>
              <a:defRPr sz="5400"/>
            </a:lvl3pPr>
            <a:lvl4pPr lvl="3" algn="ctr">
              <a:spcBef>
                <a:spcPts val="0"/>
              </a:spcBef>
              <a:buSzPts val="5400"/>
              <a:buNone/>
              <a:defRPr sz="5400"/>
            </a:lvl4pPr>
            <a:lvl5pPr lvl="4" algn="ctr">
              <a:spcBef>
                <a:spcPts val="0"/>
              </a:spcBef>
              <a:buSzPts val="5400"/>
              <a:buNone/>
              <a:defRPr sz="5400"/>
            </a:lvl5pPr>
            <a:lvl6pPr lvl="5" algn="ctr">
              <a:spcBef>
                <a:spcPts val="0"/>
              </a:spcBef>
              <a:buSzPts val="5400"/>
              <a:buNone/>
              <a:defRPr sz="5400"/>
            </a:lvl6pPr>
            <a:lvl7pPr lvl="6" algn="ctr">
              <a:spcBef>
                <a:spcPts val="0"/>
              </a:spcBef>
              <a:buSzPts val="5400"/>
              <a:buNone/>
              <a:defRPr sz="5400"/>
            </a:lvl7pPr>
            <a:lvl8pPr lvl="7" algn="ctr">
              <a:spcBef>
                <a:spcPts val="0"/>
              </a:spcBef>
              <a:buSzPts val="5400"/>
              <a:buNone/>
              <a:defRPr sz="5400"/>
            </a:lvl8pPr>
            <a:lvl9pPr lvl="8" algn="ctr">
              <a:spcBef>
                <a:spcPts val="0"/>
              </a:spcBef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600"/>
              <a:buNone/>
              <a:defRPr/>
            </a:lvl1pPr>
            <a:lvl2pPr lvl="1" algn="ctr">
              <a:spcBef>
                <a:spcPts val="0"/>
              </a:spcBef>
              <a:buSzPts val="3600"/>
              <a:buNone/>
              <a:defRPr/>
            </a:lvl2pPr>
            <a:lvl3pPr lvl="2" algn="ctr">
              <a:spcBef>
                <a:spcPts val="0"/>
              </a:spcBef>
              <a:buSzPts val="3600"/>
              <a:buNone/>
              <a:defRPr/>
            </a:lvl3pPr>
            <a:lvl4pPr lvl="3" algn="ctr">
              <a:spcBef>
                <a:spcPts val="0"/>
              </a:spcBef>
              <a:buSzPts val="3600"/>
              <a:buNone/>
              <a:defRPr/>
            </a:lvl4pPr>
            <a:lvl5pPr lvl="4" algn="ctr">
              <a:spcBef>
                <a:spcPts val="0"/>
              </a:spcBef>
              <a:buSzPts val="3600"/>
              <a:buNone/>
              <a:defRPr/>
            </a:lvl5pPr>
            <a:lvl6pPr lvl="5" algn="ctr">
              <a:spcBef>
                <a:spcPts val="0"/>
              </a:spcBef>
              <a:buSzPts val="3600"/>
              <a:buNone/>
              <a:defRPr/>
            </a:lvl6pPr>
            <a:lvl7pPr lvl="6" algn="ctr">
              <a:spcBef>
                <a:spcPts val="0"/>
              </a:spcBef>
              <a:buSzPts val="3600"/>
              <a:buNone/>
              <a:defRPr/>
            </a:lvl7pPr>
            <a:lvl8pPr lvl="7" algn="ctr">
              <a:spcBef>
                <a:spcPts val="0"/>
              </a:spcBef>
              <a:buSzPts val="3600"/>
              <a:buNone/>
              <a:defRPr/>
            </a:lvl8pPr>
            <a:lvl9pPr lvl="8" algn="ctr">
              <a:spcBef>
                <a:spcPts val="0"/>
              </a:spcBef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600"/>
              <a:buNone/>
              <a:defRPr/>
            </a:lvl1pPr>
            <a:lvl2pPr lvl="1">
              <a:spcBef>
                <a:spcPts val="0"/>
              </a:spcBef>
              <a:buSzPts val="3600"/>
              <a:buNone/>
              <a:defRPr/>
            </a:lvl2pPr>
            <a:lvl3pPr lvl="2">
              <a:spcBef>
                <a:spcPts val="0"/>
              </a:spcBef>
              <a:buSzPts val="3600"/>
              <a:buNone/>
              <a:defRPr/>
            </a:lvl3pPr>
            <a:lvl4pPr lvl="3">
              <a:spcBef>
                <a:spcPts val="0"/>
              </a:spcBef>
              <a:buSzPts val="3600"/>
              <a:buNone/>
              <a:defRPr/>
            </a:lvl4pPr>
            <a:lvl5pPr lvl="4">
              <a:spcBef>
                <a:spcPts val="0"/>
              </a:spcBef>
              <a:buSzPts val="3600"/>
              <a:buNone/>
              <a:defRPr/>
            </a:lvl5pPr>
            <a:lvl6pPr lvl="5">
              <a:spcBef>
                <a:spcPts val="0"/>
              </a:spcBef>
              <a:buSzPts val="3600"/>
              <a:buNone/>
              <a:defRPr/>
            </a:lvl6pPr>
            <a:lvl7pPr lvl="6">
              <a:spcBef>
                <a:spcPts val="0"/>
              </a:spcBef>
              <a:buSzPts val="3600"/>
              <a:buNone/>
              <a:defRPr/>
            </a:lvl7pPr>
            <a:lvl8pPr lvl="7">
              <a:spcBef>
                <a:spcPts val="0"/>
              </a:spcBef>
              <a:buSzPts val="3600"/>
              <a:buNone/>
              <a:defRPr/>
            </a:lvl8pPr>
            <a:lvl9pPr lvl="8">
              <a:spcBef>
                <a:spcPts val="0"/>
              </a:spcBef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600"/>
              <a:buNone/>
              <a:defRPr/>
            </a:lvl1pPr>
            <a:lvl2pPr lvl="1">
              <a:spcBef>
                <a:spcPts val="0"/>
              </a:spcBef>
              <a:buSzPts val="3600"/>
              <a:buNone/>
              <a:defRPr/>
            </a:lvl2pPr>
            <a:lvl3pPr lvl="2">
              <a:spcBef>
                <a:spcPts val="0"/>
              </a:spcBef>
              <a:buSzPts val="3600"/>
              <a:buNone/>
              <a:defRPr/>
            </a:lvl3pPr>
            <a:lvl4pPr lvl="3">
              <a:spcBef>
                <a:spcPts val="0"/>
              </a:spcBef>
              <a:buSzPts val="3600"/>
              <a:buNone/>
              <a:defRPr/>
            </a:lvl4pPr>
            <a:lvl5pPr lvl="4">
              <a:spcBef>
                <a:spcPts val="0"/>
              </a:spcBef>
              <a:buSzPts val="3600"/>
              <a:buNone/>
              <a:defRPr/>
            </a:lvl5pPr>
            <a:lvl6pPr lvl="5">
              <a:spcBef>
                <a:spcPts val="0"/>
              </a:spcBef>
              <a:buSzPts val="3600"/>
              <a:buNone/>
              <a:defRPr/>
            </a:lvl6pPr>
            <a:lvl7pPr lvl="6">
              <a:spcBef>
                <a:spcPts val="0"/>
              </a:spcBef>
              <a:buSzPts val="3600"/>
              <a:buNone/>
              <a:defRPr/>
            </a:lvl7pPr>
            <a:lvl8pPr lvl="7">
              <a:spcBef>
                <a:spcPts val="0"/>
              </a:spcBef>
              <a:buSzPts val="3600"/>
              <a:buNone/>
              <a:defRPr/>
            </a:lvl8pPr>
            <a:lvl9pPr lvl="8">
              <a:spcBef>
                <a:spcPts val="0"/>
              </a:spcBef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600"/>
              <a:buNone/>
              <a:defRPr/>
            </a:lvl1pPr>
            <a:lvl2pPr lvl="1">
              <a:spcBef>
                <a:spcPts val="0"/>
              </a:spcBef>
              <a:buSzPts val="3600"/>
              <a:buNone/>
              <a:defRPr/>
            </a:lvl2pPr>
            <a:lvl3pPr lvl="2">
              <a:spcBef>
                <a:spcPts val="0"/>
              </a:spcBef>
              <a:buSzPts val="3600"/>
              <a:buNone/>
              <a:defRPr/>
            </a:lvl3pPr>
            <a:lvl4pPr lvl="3">
              <a:spcBef>
                <a:spcPts val="0"/>
              </a:spcBef>
              <a:buSzPts val="3600"/>
              <a:buNone/>
              <a:defRPr/>
            </a:lvl4pPr>
            <a:lvl5pPr lvl="4">
              <a:spcBef>
                <a:spcPts val="0"/>
              </a:spcBef>
              <a:buSzPts val="3600"/>
              <a:buNone/>
              <a:defRPr/>
            </a:lvl5pPr>
            <a:lvl6pPr lvl="5">
              <a:spcBef>
                <a:spcPts val="0"/>
              </a:spcBef>
              <a:buSzPts val="3600"/>
              <a:buNone/>
              <a:defRPr/>
            </a:lvl6pPr>
            <a:lvl7pPr lvl="6">
              <a:spcBef>
                <a:spcPts val="0"/>
              </a:spcBef>
              <a:buSzPts val="3600"/>
              <a:buNone/>
              <a:defRPr/>
            </a:lvl7pPr>
            <a:lvl8pPr lvl="7">
              <a:spcBef>
                <a:spcPts val="0"/>
              </a:spcBef>
              <a:buSzPts val="3600"/>
              <a:buNone/>
              <a:defRPr/>
            </a:lvl8pPr>
            <a:lvl9pPr lvl="8">
              <a:spcBef>
                <a:spcPts val="0"/>
              </a:spcBef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7" name="Shape 4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ru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ufar.ru/video_eTlDQXEwb3dCVzJF/ocher-zemlya_zveroyashcher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EdAWEWZ_2Q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43525" y="1287350"/>
            <a:ext cx="66957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2850" y="1731600"/>
            <a:ext cx="5366375" cy="17534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8486075" y="2025175"/>
            <a:ext cx="56100" cy="77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 txBox="1"/>
          <p:nvPr/>
        </p:nvSpPr>
        <p:spPr>
          <a:xfrm>
            <a:off x="6762225" y="2501675"/>
            <a:ext cx="4036200" cy="47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/>
              <a:t>Ещё не звери, уже не гады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/>
              <a:t>по Ежовскому палеонтологическому памятнику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Раскопки</a:t>
            </a:r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3">
            <a:alphaModFix/>
          </a:blip>
          <a:srcRect l="50211"/>
          <a:stretch/>
        </p:blipFill>
        <p:spPr>
          <a:xfrm>
            <a:off x="4456725" y="1170125"/>
            <a:ext cx="4268176" cy="30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4151925" cy="2877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/>
          <p:nvPr/>
        </p:nvSpPr>
        <p:spPr>
          <a:xfrm>
            <a:off x="0" y="0"/>
            <a:ext cx="7588800" cy="300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https://sufar.ru/video_eTlDQXEwb3dCVzJF/ocher-zemlya_zveroyashcherov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2100" y="350700"/>
            <a:ext cx="3622800" cy="462270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7" name="Shape 97"/>
          <p:cNvSpPr/>
          <p:nvPr/>
        </p:nvSpPr>
        <p:spPr>
          <a:xfrm>
            <a:off x="4003750" y="3229300"/>
            <a:ext cx="109500" cy="204600"/>
          </a:xfrm>
          <a:prstGeom prst="flowChartMagneticTape">
            <a:avLst/>
          </a:prstGeom>
          <a:solidFill>
            <a:schemeClr val="lt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достопримечательности Очера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600" y="1094321"/>
            <a:ext cx="4307875" cy="32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950" y="1204586"/>
            <a:ext cx="4013850" cy="3010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2" name="Shape 112"/>
          <p:cNvPicPr preferRelativeResize="0"/>
          <p:nvPr/>
        </p:nvPicPr>
        <p:blipFill rotWithShape="1">
          <a:blip r:embed="rId3">
            <a:alphaModFix/>
          </a:blip>
          <a:srcRect t="32330" b="-15935"/>
          <a:stretch/>
        </p:blipFill>
        <p:spPr>
          <a:xfrm>
            <a:off x="2593650" y="233800"/>
            <a:ext cx="3820250" cy="145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811925"/>
            <a:ext cx="4068350" cy="271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0400" y="1870022"/>
            <a:ext cx="4881125" cy="244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Очерия 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875" y="904875"/>
            <a:ext cx="4458100" cy="35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Ивантозавр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6923" y="1106575"/>
            <a:ext cx="6838950" cy="384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Эстемменозух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7826" y="506500"/>
            <a:ext cx="4304826" cy="396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Иностранцевия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825" y="1323850"/>
            <a:ext cx="6286500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Титанофонеус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https://www.youtube.com/watch?v=BEdAWEWZ_2Q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Экран (16:9)</PresentationFormat>
  <Paragraphs>12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PT Sans Narrow</vt:lpstr>
      <vt:lpstr>Open Sans</vt:lpstr>
      <vt:lpstr>Tropic</vt:lpstr>
      <vt:lpstr>Презентация PowerPoint</vt:lpstr>
      <vt:lpstr>Ещё не звери, уже не гады</vt:lpstr>
      <vt:lpstr>Раскопки</vt:lpstr>
      <vt:lpstr>Презентация PowerPoint</vt:lpstr>
      <vt:lpstr>Презентация PowerPoint</vt:lpstr>
      <vt:lpstr>достопримечательности Очера</vt:lpstr>
      <vt:lpstr>Презентация PowerPoint</vt:lpstr>
      <vt:lpstr>Очерия </vt:lpstr>
      <vt:lpstr>Ивантозавр</vt:lpstr>
      <vt:lpstr>Эстемменозух</vt:lpstr>
      <vt:lpstr>Иностранцевия</vt:lpstr>
      <vt:lpstr>Титанофонеус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Napalm</dc:creator>
  <cp:lastModifiedBy>Napalm</cp:lastModifiedBy>
  <cp:revision>1</cp:revision>
  <dcterms:modified xsi:type="dcterms:W3CDTF">2017-12-03T16:29:57Z</dcterms:modified>
</cp:coreProperties>
</file>