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41" r:id="rId2"/>
    <p:sldMasterId id="2147483767" r:id="rId3"/>
    <p:sldMasterId id="2147483781" r:id="rId4"/>
  </p:sldMasterIdLst>
  <p:notesMasterIdLst>
    <p:notesMasterId r:id="rId37"/>
  </p:notesMasterIdLst>
  <p:handoutMasterIdLst>
    <p:handoutMasterId r:id="rId38"/>
  </p:handoutMasterIdLst>
  <p:sldIdLst>
    <p:sldId id="374" r:id="rId5"/>
    <p:sldId id="388" r:id="rId6"/>
    <p:sldId id="344" r:id="rId7"/>
    <p:sldId id="340" r:id="rId8"/>
    <p:sldId id="345" r:id="rId9"/>
    <p:sldId id="346" r:id="rId10"/>
    <p:sldId id="342" r:id="rId11"/>
    <p:sldId id="343" r:id="rId12"/>
    <p:sldId id="366" r:id="rId13"/>
    <p:sldId id="348" r:id="rId14"/>
    <p:sldId id="349" r:id="rId15"/>
    <p:sldId id="367" r:id="rId16"/>
    <p:sldId id="365" r:id="rId17"/>
    <p:sldId id="389" r:id="rId18"/>
    <p:sldId id="399" r:id="rId19"/>
    <p:sldId id="351" r:id="rId20"/>
    <p:sldId id="398" r:id="rId21"/>
    <p:sldId id="352" r:id="rId22"/>
    <p:sldId id="353" r:id="rId23"/>
    <p:sldId id="391" r:id="rId24"/>
    <p:sldId id="390" r:id="rId25"/>
    <p:sldId id="370" r:id="rId26"/>
    <p:sldId id="371" r:id="rId27"/>
    <p:sldId id="355" r:id="rId28"/>
    <p:sldId id="356" r:id="rId29"/>
    <p:sldId id="363" r:id="rId30"/>
    <p:sldId id="357" r:id="rId31"/>
    <p:sldId id="359" r:id="rId32"/>
    <p:sldId id="394" r:id="rId33"/>
    <p:sldId id="397" r:id="rId34"/>
    <p:sldId id="362" r:id="rId35"/>
    <p:sldId id="36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47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65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16DAB-BF88-4608-9FF0-5D9E6C70632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9C42FE-DF6A-4179-A91D-309E3B11787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Геометрическое понятие,</a:t>
          </a:r>
        </a:p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Лейбниц(1692 год)</a:t>
          </a:r>
          <a:endParaRPr lang="ru-RU" sz="20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E54273-9F23-41AE-BA86-5E1D28F65FFC}" type="parTrans" cxnId="{443E86D7-2FAD-486C-8B16-5E26301580FF}">
      <dgm:prSet/>
      <dgm:spPr/>
      <dgm:t>
        <a:bodyPr/>
        <a:lstStyle/>
        <a:p>
          <a:endParaRPr lang="ru-RU"/>
        </a:p>
      </dgm:t>
    </dgm:pt>
    <dgm:pt modelId="{C092B485-5565-458A-8B2E-899D3EDA5681}" type="sibTrans" cxnId="{443E86D7-2FAD-486C-8B16-5E26301580FF}">
      <dgm:prSet/>
      <dgm:spPr/>
      <dgm:t>
        <a:bodyPr/>
        <a:lstStyle/>
        <a:p>
          <a:endParaRPr lang="ru-RU"/>
        </a:p>
      </dgm:t>
    </dgm:pt>
    <dgm:pt modelId="{37532F7E-DA31-48CE-BDD3-D6541B08785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Производная от кривой(подразумевалось в тригонометрических и логарифмических таблицах известных в то время)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AA35F2B0-2046-40B0-B027-438F27ABDC51}" type="parTrans" cxnId="{92217462-11DF-4A1C-9505-602137931370}">
      <dgm:prSet/>
      <dgm:spPr/>
      <dgm:t>
        <a:bodyPr/>
        <a:lstStyle/>
        <a:p>
          <a:endParaRPr lang="ru-RU"/>
        </a:p>
      </dgm:t>
    </dgm:pt>
    <dgm:pt modelId="{92CDF348-D333-43E4-A104-BD5ED53B67B3}" type="sibTrans" cxnId="{92217462-11DF-4A1C-9505-602137931370}">
      <dgm:prSet/>
      <dgm:spPr/>
      <dgm:t>
        <a:bodyPr/>
        <a:lstStyle/>
        <a:p>
          <a:endParaRPr lang="ru-RU"/>
        </a:p>
      </dgm:t>
    </dgm:pt>
    <dgm:pt modelId="{574346ED-F50B-47E6-8757-BA1122D7EBA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Абсцисса, ордината, тангенс, хорда, нормаль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544E082D-830C-4312-B47B-B455ABA3B83B}" type="parTrans" cxnId="{E8784256-0F8C-4041-AD4A-AB9CA659688E}">
      <dgm:prSet/>
      <dgm:spPr/>
      <dgm:t>
        <a:bodyPr/>
        <a:lstStyle/>
        <a:p>
          <a:endParaRPr lang="ru-RU"/>
        </a:p>
      </dgm:t>
    </dgm:pt>
    <dgm:pt modelId="{1D975DB4-A33D-43F7-A68E-B201EF6B9D85}" type="sibTrans" cxnId="{E8784256-0F8C-4041-AD4A-AB9CA659688E}">
      <dgm:prSet/>
      <dgm:spPr/>
      <dgm:t>
        <a:bodyPr/>
        <a:lstStyle/>
        <a:p>
          <a:endParaRPr lang="ru-RU"/>
        </a:p>
      </dgm:t>
    </dgm:pt>
    <dgm:pt modelId="{08008F8F-E942-4733-9F40-123FF39F149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Математическая модель</a:t>
          </a:r>
          <a:endParaRPr lang="ru-RU" sz="20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C18EE8-687A-42CC-B7C8-A5A6848AB15E}" type="parTrans" cxnId="{73A2F87F-7568-40DF-AFA8-CA20495BA39F}">
      <dgm:prSet/>
      <dgm:spPr/>
      <dgm:t>
        <a:bodyPr/>
        <a:lstStyle/>
        <a:p>
          <a:endParaRPr lang="ru-RU"/>
        </a:p>
      </dgm:t>
    </dgm:pt>
    <dgm:pt modelId="{D63C5C3C-51DE-4BA2-B39A-E3720D984F45}" type="sibTrans" cxnId="{73A2F87F-7568-40DF-AFA8-CA20495BA39F}">
      <dgm:prSet/>
      <dgm:spPr/>
      <dgm:t>
        <a:bodyPr/>
        <a:lstStyle/>
        <a:p>
          <a:endParaRPr lang="ru-RU"/>
        </a:p>
      </dgm:t>
    </dgm:pt>
    <dgm:pt modelId="{5728C9A1-56B7-42A5-85FC-3415A39E607C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accent6">
                  <a:lumMod val="75000"/>
                </a:schemeClr>
              </a:solidFill>
              <a:effectLst/>
            </a:rPr>
            <a:t>y=f(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  <a:effectLst/>
            </a:rPr>
            <a:t>х) понятие функции</a:t>
          </a:r>
          <a:r>
            <a:rPr lang="en-US" sz="1400" dirty="0" smtClean="0">
              <a:solidFill>
                <a:schemeClr val="accent6">
                  <a:lumMod val="75000"/>
                </a:schemeClr>
              </a:solidFill>
              <a:effectLst/>
            </a:rPr>
            <a:t> (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  <a:effectLst/>
            </a:rPr>
            <a:t>правило,</a:t>
          </a:r>
        </a:p>
        <a:p>
          <a:r>
            <a:rPr lang="ru-RU" sz="1400" dirty="0" smtClean="0">
              <a:solidFill>
                <a:schemeClr val="accent6">
                  <a:lumMod val="75000"/>
                </a:schemeClr>
              </a:solidFill>
              <a:effectLst/>
            </a:rPr>
            <a:t>соответствие)</a:t>
          </a:r>
          <a:endParaRPr lang="ru-RU" sz="1400" dirty="0">
            <a:solidFill>
              <a:schemeClr val="accent6">
                <a:lumMod val="75000"/>
              </a:schemeClr>
            </a:solidFill>
            <a:effectLst/>
          </a:endParaRPr>
        </a:p>
      </dgm:t>
    </dgm:pt>
    <dgm:pt modelId="{CCAE461A-CDB6-4796-BC8A-CEB1B1189B0D}" type="parTrans" cxnId="{3FC7DB9D-365B-4DE4-BC06-6229B3431DEF}">
      <dgm:prSet/>
      <dgm:spPr/>
      <dgm:t>
        <a:bodyPr/>
        <a:lstStyle/>
        <a:p>
          <a:endParaRPr lang="ru-RU"/>
        </a:p>
      </dgm:t>
    </dgm:pt>
    <dgm:pt modelId="{B3E893B0-601E-4353-91B4-5A9F89430FD9}" type="sibTrans" cxnId="{3FC7DB9D-365B-4DE4-BC06-6229B3431DEF}">
      <dgm:prSet/>
      <dgm:spPr/>
      <dgm:t>
        <a:bodyPr/>
        <a:lstStyle/>
        <a:p>
          <a:endParaRPr lang="ru-RU"/>
        </a:p>
      </dgm:t>
    </dgm:pt>
    <dgm:pt modelId="{958CB156-9918-43BB-BE5C-87CE73DCEC0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Х- независимая переменная</a:t>
          </a:r>
        </a:p>
        <a:p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у-зависимая переменная</a:t>
          </a:r>
          <a:endParaRPr lang="en-US" sz="1400" dirty="0" smtClean="0">
            <a:solidFill>
              <a:schemeClr val="accent6">
                <a:lumMod val="50000"/>
              </a:schemeClr>
            </a:solidFill>
          </a:endParaRPr>
        </a:p>
        <a:p>
          <a:r>
            <a:rPr lang="en-US" sz="1400" dirty="0" smtClean="0">
              <a:solidFill>
                <a:schemeClr val="accent6">
                  <a:lumMod val="50000"/>
                </a:schemeClr>
              </a:solidFill>
            </a:rPr>
            <a:t>f-</a:t>
          </a: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правило, по которому каждому элементу х, сопоставляется некоторый элемент у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99FE226D-8DC5-4166-832D-E7B064058322}" type="parTrans" cxnId="{5361C3FA-5D48-4CD3-905B-AFD8F633E7A3}">
      <dgm:prSet/>
      <dgm:spPr/>
      <dgm:t>
        <a:bodyPr/>
        <a:lstStyle/>
        <a:p>
          <a:endParaRPr lang="ru-RU"/>
        </a:p>
      </dgm:t>
    </dgm:pt>
    <dgm:pt modelId="{2622D0B7-CDDF-4452-A738-4603EA56E8CE}" type="sibTrans" cxnId="{5361C3FA-5D48-4CD3-905B-AFD8F633E7A3}">
      <dgm:prSet/>
      <dgm:spPr/>
      <dgm:t>
        <a:bodyPr/>
        <a:lstStyle/>
        <a:p>
          <a:endParaRPr lang="ru-RU"/>
        </a:p>
      </dgm:t>
    </dgm:pt>
    <dgm:pt modelId="{2C54FD0E-C598-4B91-BD26-73C0A104F4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Высшая </a:t>
          </a:r>
        </a:p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математика</a:t>
          </a:r>
          <a:endParaRPr lang="ru-RU" sz="20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027F88-060D-46F9-9B68-6365B0064CA7}" type="parTrans" cxnId="{E0C0DEBA-90AB-4D18-BEBA-67E9FBF4D743}">
      <dgm:prSet/>
      <dgm:spPr/>
      <dgm:t>
        <a:bodyPr/>
        <a:lstStyle/>
        <a:p>
          <a:endParaRPr lang="ru-RU"/>
        </a:p>
      </dgm:t>
    </dgm:pt>
    <dgm:pt modelId="{0BBBF85C-B7A4-497A-AABF-D131FF6893C9}" type="sibTrans" cxnId="{E0C0DEBA-90AB-4D18-BEBA-67E9FBF4D743}">
      <dgm:prSet/>
      <dgm:spPr/>
      <dgm:t>
        <a:bodyPr/>
        <a:lstStyle/>
        <a:p>
          <a:endParaRPr lang="ru-RU"/>
        </a:p>
      </dgm:t>
    </dgm:pt>
    <dgm:pt modelId="{9D2DC8B9-6C93-40CB-A6DF-3F1BD44062E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Множество упорядоченных пар: удовлетворяющее условию для любого элемента 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х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, существует единственный элемент </a:t>
          </a:r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у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 такой, что</a:t>
          </a:r>
        </a:p>
        <a:p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 (</a:t>
          </a:r>
          <a:r>
            <a:rPr lang="ru-RU" sz="1400" dirty="0" err="1" smtClean="0">
              <a:solidFill>
                <a:schemeClr val="accent6">
                  <a:lumMod val="75000"/>
                </a:schemeClr>
              </a:solidFill>
            </a:rPr>
            <a:t>х,у</a:t>
          </a:r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)</a:t>
          </a:r>
          <a:r>
            <a:rPr lang="en-US" sz="1400" dirty="0" smtClean="0">
              <a:solidFill>
                <a:schemeClr val="accent6">
                  <a:lumMod val="75000"/>
                </a:schemeClr>
              </a:solidFill>
            </a:rPr>
            <a:t> f</a:t>
          </a:r>
          <a:endParaRPr lang="ru-RU" sz="1400" dirty="0">
            <a:solidFill>
              <a:schemeClr val="accent6">
                <a:lumMod val="75000"/>
              </a:schemeClr>
            </a:solidFill>
          </a:endParaRPr>
        </a:p>
      </dgm:t>
    </dgm:pt>
    <dgm:pt modelId="{25FCFE2B-FA3E-4F38-92F7-B8BC7E787017}" type="parTrans" cxnId="{AADFB51D-0856-4A38-AF33-500ACB48DF80}">
      <dgm:prSet/>
      <dgm:spPr/>
      <dgm:t>
        <a:bodyPr/>
        <a:lstStyle/>
        <a:p>
          <a:endParaRPr lang="ru-RU"/>
        </a:p>
      </dgm:t>
    </dgm:pt>
    <dgm:pt modelId="{56AC664C-603F-41A8-AB31-2E1F5A0F75DF}" type="sibTrans" cxnId="{AADFB51D-0856-4A38-AF33-500ACB48DF80}">
      <dgm:prSet/>
      <dgm:spPr/>
      <dgm:t>
        <a:bodyPr/>
        <a:lstStyle/>
        <a:p>
          <a:endParaRPr lang="ru-RU"/>
        </a:p>
      </dgm:t>
    </dgm:pt>
    <dgm:pt modelId="{E02D7DD2-1D24-4FCB-826C-9295C094DFD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Множество значений функции; множество упорядоченных пар; множество вещественных чисел; множество неотрицательных вещественных чисел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94B361E1-2BE4-421B-A9C5-55DB12313F7A}" type="parTrans" cxnId="{9B12E690-8148-4935-9303-1DBC70B837D3}">
      <dgm:prSet/>
      <dgm:spPr/>
      <dgm:t>
        <a:bodyPr/>
        <a:lstStyle/>
        <a:p>
          <a:endParaRPr lang="ru-RU"/>
        </a:p>
      </dgm:t>
    </dgm:pt>
    <dgm:pt modelId="{8D31FADA-43CB-4FD1-A388-E4778819B967}" type="sibTrans" cxnId="{9B12E690-8148-4935-9303-1DBC70B837D3}">
      <dgm:prSet/>
      <dgm:spPr/>
      <dgm:t>
        <a:bodyPr/>
        <a:lstStyle/>
        <a:p>
          <a:endParaRPr lang="ru-RU"/>
        </a:p>
      </dgm:t>
    </dgm:pt>
    <dgm:pt modelId="{2DD7725E-02C3-40CB-9C10-76E06A0AFC1C}" type="pres">
      <dgm:prSet presAssocID="{B7016DAB-BF88-4608-9FF0-5D9E6C70632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83FB7C-83B2-453E-98E2-1F89F9018CAE}" type="pres">
      <dgm:prSet presAssocID="{479C42FE-DF6A-4179-A91D-309E3B117876}" presName="compNode" presStyleCnt="0"/>
      <dgm:spPr/>
    </dgm:pt>
    <dgm:pt modelId="{CBA07F6B-75C9-4879-9EC6-5B6CF72E43F1}" type="pres">
      <dgm:prSet presAssocID="{479C42FE-DF6A-4179-A91D-309E3B117876}" presName="aNode" presStyleLbl="bgShp" presStyleIdx="0" presStyleCnt="3"/>
      <dgm:spPr/>
      <dgm:t>
        <a:bodyPr/>
        <a:lstStyle/>
        <a:p>
          <a:endParaRPr lang="ru-RU"/>
        </a:p>
      </dgm:t>
    </dgm:pt>
    <dgm:pt modelId="{F4EB0DEE-BE95-40B6-8D0C-C78FC23FE60A}" type="pres">
      <dgm:prSet presAssocID="{479C42FE-DF6A-4179-A91D-309E3B117876}" presName="textNode" presStyleLbl="bgShp" presStyleIdx="0" presStyleCnt="3"/>
      <dgm:spPr/>
      <dgm:t>
        <a:bodyPr/>
        <a:lstStyle/>
        <a:p>
          <a:endParaRPr lang="ru-RU"/>
        </a:p>
      </dgm:t>
    </dgm:pt>
    <dgm:pt modelId="{CBD7E9D4-7154-4CA6-A696-57974484A26A}" type="pres">
      <dgm:prSet presAssocID="{479C42FE-DF6A-4179-A91D-309E3B117876}" presName="compChildNode" presStyleCnt="0"/>
      <dgm:spPr/>
    </dgm:pt>
    <dgm:pt modelId="{A2B2EB19-DDA7-4927-91DC-94678B6F54D7}" type="pres">
      <dgm:prSet presAssocID="{479C42FE-DF6A-4179-A91D-309E3B117876}" presName="theInnerList" presStyleCnt="0"/>
      <dgm:spPr/>
    </dgm:pt>
    <dgm:pt modelId="{E3069215-9BA0-44EE-B240-AEA8C5728F05}" type="pres">
      <dgm:prSet presAssocID="{37532F7E-DA31-48CE-BDD3-D6541B087859}" presName="childNode" presStyleLbl="node1" presStyleIdx="0" presStyleCnt="6" custScaleX="115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08BB9-4859-4898-8FD7-04D964F42275}" type="pres">
      <dgm:prSet presAssocID="{37532F7E-DA31-48CE-BDD3-D6541B087859}" presName="aSpace2" presStyleCnt="0"/>
      <dgm:spPr/>
    </dgm:pt>
    <dgm:pt modelId="{0DECA246-BD4D-4D2D-9252-988AF1CDB2B4}" type="pres">
      <dgm:prSet presAssocID="{574346ED-F50B-47E6-8757-BA1122D7EBAE}" presName="childNode" presStyleLbl="node1" presStyleIdx="1" presStyleCnt="6" custScaleX="115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7D00F-4028-4611-AEB7-CC19B6C54619}" type="pres">
      <dgm:prSet presAssocID="{479C42FE-DF6A-4179-A91D-309E3B117876}" presName="aSpace" presStyleCnt="0"/>
      <dgm:spPr/>
    </dgm:pt>
    <dgm:pt modelId="{87DE09BE-2303-4B9F-A0F7-791CAAA79136}" type="pres">
      <dgm:prSet presAssocID="{08008F8F-E942-4733-9F40-123FF39F1493}" presName="compNode" presStyleCnt="0"/>
      <dgm:spPr/>
    </dgm:pt>
    <dgm:pt modelId="{345F3552-AC30-4FDA-BB69-8B2F7180F9A2}" type="pres">
      <dgm:prSet presAssocID="{08008F8F-E942-4733-9F40-123FF39F1493}" presName="aNode" presStyleLbl="bgShp" presStyleIdx="1" presStyleCnt="3" custLinFactNeighborX="2445"/>
      <dgm:spPr/>
      <dgm:t>
        <a:bodyPr/>
        <a:lstStyle/>
        <a:p>
          <a:endParaRPr lang="ru-RU"/>
        </a:p>
      </dgm:t>
    </dgm:pt>
    <dgm:pt modelId="{F7D04EFD-28A8-4C8E-88F3-78E70DEDF1E4}" type="pres">
      <dgm:prSet presAssocID="{08008F8F-E942-4733-9F40-123FF39F1493}" presName="textNode" presStyleLbl="bgShp" presStyleIdx="1" presStyleCnt="3"/>
      <dgm:spPr/>
      <dgm:t>
        <a:bodyPr/>
        <a:lstStyle/>
        <a:p>
          <a:endParaRPr lang="ru-RU"/>
        </a:p>
      </dgm:t>
    </dgm:pt>
    <dgm:pt modelId="{7D16AA06-FEC0-43A5-9FAB-12BF1D46D287}" type="pres">
      <dgm:prSet presAssocID="{08008F8F-E942-4733-9F40-123FF39F1493}" presName="compChildNode" presStyleCnt="0"/>
      <dgm:spPr/>
    </dgm:pt>
    <dgm:pt modelId="{98437613-ACF3-4415-AE60-0915E6ADDA03}" type="pres">
      <dgm:prSet presAssocID="{08008F8F-E942-4733-9F40-123FF39F1493}" presName="theInnerList" presStyleCnt="0"/>
      <dgm:spPr/>
    </dgm:pt>
    <dgm:pt modelId="{63DF086F-3DC6-4A8A-AB6A-2DCA1654CEC8}" type="pres">
      <dgm:prSet presAssocID="{5728C9A1-56B7-42A5-85FC-3415A39E607C}" presName="childNode" presStyleLbl="node1" presStyleIdx="2" presStyleCnt="6" custScaleX="116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50BC5-63DB-4F55-B4AC-4FB8FB9FA23C}" type="pres">
      <dgm:prSet presAssocID="{5728C9A1-56B7-42A5-85FC-3415A39E607C}" presName="aSpace2" presStyleCnt="0"/>
      <dgm:spPr/>
    </dgm:pt>
    <dgm:pt modelId="{990C3BD8-6EBE-4926-8E5B-ACDB413A8509}" type="pres">
      <dgm:prSet presAssocID="{958CB156-9918-43BB-BE5C-87CE73DCEC0C}" presName="childNode" presStyleLbl="node1" presStyleIdx="3" presStyleCnt="6" custScaleX="116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0EFDE-9D5B-4BA2-92EC-1CA51BAA55C7}" type="pres">
      <dgm:prSet presAssocID="{08008F8F-E942-4733-9F40-123FF39F1493}" presName="aSpace" presStyleCnt="0"/>
      <dgm:spPr/>
    </dgm:pt>
    <dgm:pt modelId="{99B354E8-EB43-4DFB-98A4-F9CA456C038C}" type="pres">
      <dgm:prSet presAssocID="{2C54FD0E-C598-4B91-BD26-73C0A104F46F}" presName="compNode" presStyleCnt="0"/>
      <dgm:spPr/>
    </dgm:pt>
    <dgm:pt modelId="{5C9647B9-7319-44E6-AAE6-081FB96D3780}" type="pres">
      <dgm:prSet presAssocID="{2C54FD0E-C598-4B91-BD26-73C0A104F46F}" presName="aNode" presStyleLbl="bgShp" presStyleIdx="2" presStyleCnt="3"/>
      <dgm:spPr/>
      <dgm:t>
        <a:bodyPr/>
        <a:lstStyle/>
        <a:p>
          <a:endParaRPr lang="ru-RU"/>
        </a:p>
      </dgm:t>
    </dgm:pt>
    <dgm:pt modelId="{51C26428-5681-44EB-BDBD-352F737EDAC6}" type="pres">
      <dgm:prSet presAssocID="{2C54FD0E-C598-4B91-BD26-73C0A104F46F}" presName="textNode" presStyleLbl="bgShp" presStyleIdx="2" presStyleCnt="3"/>
      <dgm:spPr/>
      <dgm:t>
        <a:bodyPr/>
        <a:lstStyle/>
        <a:p>
          <a:endParaRPr lang="ru-RU"/>
        </a:p>
      </dgm:t>
    </dgm:pt>
    <dgm:pt modelId="{BC2CA67B-A36C-4DBE-BEBD-AD4459E40D02}" type="pres">
      <dgm:prSet presAssocID="{2C54FD0E-C598-4B91-BD26-73C0A104F46F}" presName="compChildNode" presStyleCnt="0"/>
      <dgm:spPr/>
    </dgm:pt>
    <dgm:pt modelId="{7E33A798-4BE7-4B16-B420-9CF880A20846}" type="pres">
      <dgm:prSet presAssocID="{2C54FD0E-C598-4B91-BD26-73C0A104F46F}" presName="theInnerList" presStyleCnt="0"/>
      <dgm:spPr/>
    </dgm:pt>
    <dgm:pt modelId="{5F5382C2-01AF-490F-9AB4-DD2AF7CA08AE}" type="pres">
      <dgm:prSet presAssocID="{9D2DC8B9-6C93-40CB-A6DF-3F1BD44062EA}" presName="childNode" presStyleLbl="node1" presStyleIdx="4" presStyleCnt="6" custScaleX="114595" custLinFactNeighborX="-339" custLinFactNeighborY="24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F799E-47CF-4B25-8E35-C4B5C50DA4D6}" type="pres">
      <dgm:prSet presAssocID="{9D2DC8B9-6C93-40CB-A6DF-3F1BD44062EA}" presName="aSpace2" presStyleCnt="0"/>
      <dgm:spPr/>
    </dgm:pt>
    <dgm:pt modelId="{A1C34828-A685-40FE-9AD8-FF2AC19106B0}" type="pres">
      <dgm:prSet presAssocID="{E02D7DD2-1D24-4FCB-826C-9295C094DFD5}" presName="childNode" presStyleLbl="node1" presStyleIdx="5" presStyleCnt="6" custScaleX="115273" custScaleY="100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BAAE8E-9786-476F-8909-C94CC921CD8B}" type="presOf" srcId="{958CB156-9918-43BB-BE5C-87CE73DCEC0C}" destId="{990C3BD8-6EBE-4926-8E5B-ACDB413A8509}" srcOrd="0" destOrd="0" presId="urn:microsoft.com/office/officeart/2005/8/layout/lProcess2"/>
    <dgm:cxn modelId="{E0C0DEBA-90AB-4D18-BEBA-67E9FBF4D743}" srcId="{B7016DAB-BF88-4608-9FF0-5D9E6C706320}" destId="{2C54FD0E-C598-4B91-BD26-73C0A104F46F}" srcOrd="2" destOrd="0" parTransId="{9E027F88-060D-46F9-9B68-6365B0064CA7}" sibTransId="{0BBBF85C-B7A4-497A-AABF-D131FF6893C9}"/>
    <dgm:cxn modelId="{92217462-11DF-4A1C-9505-602137931370}" srcId="{479C42FE-DF6A-4179-A91D-309E3B117876}" destId="{37532F7E-DA31-48CE-BDD3-D6541B087859}" srcOrd="0" destOrd="0" parTransId="{AA35F2B0-2046-40B0-B027-438F27ABDC51}" sibTransId="{92CDF348-D333-43E4-A104-BD5ED53B67B3}"/>
    <dgm:cxn modelId="{AADFB51D-0856-4A38-AF33-500ACB48DF80}" srcId="{2C54FD0E-C598-4B91-BD26-73C0A104F46F}" destId="{9D2DC8B9-6C93-40CB-A6DF-3F1BD44062EA}" srcOrd="0" destOrd="0" parTransId="{25FCFE2B-FA3E-4F38-92F7-B8BC7E787017}" sibTransId="{56AC664C-603F-41A8-AB31-2E1F5A0F75DF}"/>
    <dgm:cxn modelId="{2398187F-0699-4C64-9B8C-8026129BA46A}" type="presOf" srcId="{2C54FD0E-C598-4B91-BD26-73C0A104F46F}" destId="{51C26428-5681-44EB-BDBD-352F737EDAC6}" srcOrd="1" destOrd="0" presId="urn:microsoft.com/office/officeart/2005/8/layout/lProcess2"/>
    <dgm:cxn modelId="{443E86D7-2FAD-486C-8B16-5E26301580FF}" srcId="{B7016DAB-BF88-4608-9FF0-5D9E6C706320}" destId="{479C42FE-DF6A-4179-A91D-309E3B117876}" srcOrd="0" destOrd="0" parTransId="{43E54273-9F23-41AE-BA86-5E1D28F65FFC}" sibTransId="{C092B485-5565-458A-8B2E-899D3EDA5681}"/>
    <dgm:cxn modelId="{A5C37F24-E971-4B02-AAFE-4E0CD5F145EC}" type="presOf" srcId="{08008F8F-E942-4733-9F40-123FF39F1493}" destId="{345F3552-AC30-4FDA-BB69-8B2F7180F9A2}" srcOrd="0" destOrd="0" presId="urn:microsoft.com/office/officeart/2005/8/layout/lProcess2"/>
    <dgm:cxn modelId="{ADFCA3C5-AAA0-470C-B758-706D201FD2D5}" type="presOf" srcId="{574346ED-F50B-47E6-8757-BA1122D7EBAE}" destId="{0DECA246-BD4D-4D2D-9252-988AF1CDB2B4}" srcOrd="0" destOrd="0" presId="urn:microsoft.com/office/officeart/2005/8/layout/lProcess2"/>
    <dgm:cxn modelId="{063FCCEE-E38B-4F48-BFF0-798EEDAB5E13}" type="presOf" srcId="{9D2DC8B9-6C93-40CB-A6DF-3F1BD44062EA}" destId="{5F5382C2-01AF-490F-9AB4-DD2AF7CA08AE}" srcOrd="0" destOrd="0" presId="urn:microsoft.com/office/officeart/2005/8/layout/lProcess2"/>
    <dgm:cxn modelId="{513C1BF3-E1B9-4CE5-AE4C-B910ACF6F48C}" type="presOf" srcId="{37532F7E-DA31-48CE-BDD3-D6541B087859}" destId="{E3069215-9BA0-44EE-B240-AEA8C5728F05}" srcOrd="0" destOrd="0" presId="urn:microsoft.com/office/officeart/2005/8/layout/lProcess2"/>
    <dgm:cxn modelId="{5361C3FA-5D48-4CD3-905B-AFD8F633E7A3}" srcId="{08008F8F-E942-4733-9F40-123FF39F1493}" destId="{958CB156-9918-43BB-BE5C-87CE73DCEC0C}" srcOrd="1" destOrd="0" parTransId="{99FE226D-8DC5-4166-832D-E7B064058322}" sibTransId="{2622D0B7-CDDF-4452-A738-4603EA56E8CE}"/>
    <dgm:cxn modelId="{7B0B757A-E5F1-4AC7-A29C-F14ACDFA36A6}" type="presOf" srcId="{08008F8F-E942-4733-9F40-123FF39F1493}" destId="{F7D04EFD-28A8-4C8E-88F3-78E70DEDF1E4}" srcOrd="1" destOrd="0" presId="urn:microsoft.com/office/officeart/2005/8/layout/lProcess2"/>
    <dgm:cxn modelId="{9B12E690-8148-4935-9303-1DBC70B837D3}" srcId="{2C54FD0E-C598-4B91-BD26-73C0A104F46F}" destId="{E02D7DD2-1D24-4FCB-826C-9295C094DFD5}" srcOrd="1" destOrd="0" parTransId="{94B361E1-2BE4-421B-A9C5-55DB12313F7A}" sibTransId="{8D31FADA-43CB-4FD1-A388-E4778819B967}"/>
    <dgm:cxn modelId="{3FC7DB9D-365B-4DE4-BC06-6229B3431DEF}" srcId="{08008F8F-E942-4733-9F40-123FF39F1493}" destId="{5728C9A1-56B7-42A5-85FC-3415A39E607C}" srcOrd="0" destOrd="0" parTransId="{CCAE461A-CDB6-4796-BC8A-CEB1B1189B0D}" sibTransId="{B3E893B0-601E-4353-91B4-5A9F89430FD9}"/>
    <dgm:cxn modelId="{DC034624-CD11-4F6F-82D1-FF6E4537C991}" type="presOf" srcId="{B7016DAB-BF88-4608-9FF0-5D9E6C706320}" destId="{2DD7725E-02C3-40CB-9C10-76E06A0AFC1C}" srcOrd="0" destOrd="0" presId="urn:microsoft.com/office/officeart/2005/8/layout/lProcess2"/>
    <dgm:cxn modelId="{73A2F87F-7568-40DF-AFA8-CA20495BA39F}" srcId="{B7016DAB-BF88-4608-9FF0-5D9E6C706320}" destId="{08008F8F-E942-4733-9F40-123FF39F1493}" srcOrd="1" destOrd="0" parTransId="{35C18EE8-687A-42CC-B7C8-A5A6848AB15E}" sibTransId="{D63C5C3C-51DE-4BA2-B39A-E3720D984F45}"/>
    <dgm:cxn modelId="{E8784256-0F8C-4041-AD4A-AB9CA659688E}" srcId="{479C42FE-DF6A-4179-A91D-309E3B117876}" destId="{574346ED-F50B-47E6-8757-BA1122D7EBAE}" srcOrd="1" destOrd="0" parTransId="{544E082D-830C-4312-B47B-B455ABA3B83B}" sibTransId="{1D975DB4-A33D-43F7-A68E-B201EF6B9D85}"/>
    <dgm:cxn modelId="{A5B03949-0852-4674-8F30-EB9761339DB5}" type="presOf" srcId="{2C54FD0E-C598-4B91-BD26-73C0A104F46F}" destId="{5C9647B9-7319-44E6-AAE6-081FB96D3780}" srcOrd="0" destOrd="0" presId="urn:microsoft.com/office/officeart/2005/8/layout/lProcess2"/>
    <dgm:cxn modelId="{33DC53B5-A8FB-4BDE-B277-C7DC0BD6FAD4}" type="presOf" srcId="{479C42FE-DF6A-4179-A91D-309E3B117876}" destId="{F4EB0DEE-BE95-40B6-8D0C-C78FC23FE60A}" srcOrd="1" destOrd="0" presId="urn:microsoft.com/office/officeart/2005/8/layout/lProcess2"/>
    <dgm:cxn modelId="{7A36CAFB-3C82-4780-A875-86C9E754FC32}" type="presOf" srcId="{E02D7DD2-1D24-4FCB-826C-9295C094DFD5}" destId="{A1C34828-A685-40FE-9AD8-FF2AC19106B0}" srcOrd="0" destOrd="0" presId="urn:microsoft.com/office/officeart/2005/8/layout/lProcess2"/>
    <dgm:cxn modelId="{EA457ACF-C0D2-4407-AE55-55BD31427500}" type="presOf" srcId="{479C42FE-DF6A-4179-A91D-309E3B117876}" destId="{CBA07F6B-75C9-4879-9EC6-5B6CF72E43F1}" srcOrd="0" destOrd="0" presId="urn:microsoft.com/office/officeart/2005/8/layout/lProcess2"/>
    <dgm:cxn modelId="{A557DE4B-CD4F-458B-A069-9AC1A584951E}" type="presOf" srcId="{5728C9A1-56B7-42A5-85FC-3415A39E607C}" destId="{63DF086F-3DC6-4A8A-AB6A-2DCA1654CEC8}" srcOrd="0" destOrd="0" presId="urn:microsoft.com/office/officeart/2005/8/layout/lProcess2"/>
    <dgm:cxn modelId="{FF5E6A29-4095-4094-ADB4-2AC7308BBC13}" type="presParOf" srcId="{2DD7725E-02C3-40CB-9C10-76E06A0AFC1C}" destId="{0C83FB7C-83B2-453E-98E2-1F89F9018CAE}" srcOrd="0" destOrd="0" presId="urn:microsoft.com/office/officeart/2005/8/layout/lProcess2"/>
    <dgm:cxn modelId="{8E7B8E06-6C6D-4395-BB07-8318AB3871CC}" type="presParOf" srcId="{0C83FB7C-83B2-453E-98E2-1F89F9018CAE}" destId="{CBA07F6B-75C9-4879-9EC6-5B6CF72E43F1}" srcOrd="0" destOrd="0" presId="urn:microsoft.com/office/officeart/2005/8/layout/lProcess2"/>
    <dgm:cxn modelId="{6AEE79D5-7125-4F6B-A5EE-7EF0B0C8CDBB}" type="presParOf" srcId="{0C83FB7C-83B2-453E-98E2-1F89F9018CAE}" destId="{F4EB0DEE-BE95-40B6-8D0C-C78FC23FE60A}" srcOrd="1" destOrd="0" presId="urn:microsoft.com/office/officeart/2005/8/layout/lProcess2"/>
    <dgm:cxn modelId="{30703C66-0178-4AD2-8DF2-C34AFCDC4975}" type="presParOf" srcId="{0C83FB7C-83B2-453E-98E2-1F89F9018CAE}" destId="{CBD7E9D4-7154-4CA6-A696-57974484A26A}" srcOrd="2" destOrd="0" presId="urn:microsoft.com/office/officeart/2005/8/layout/lProcess2"/>
    <dgm:cxn modelId="{B5C2C326-3236-412F-ADCE-08D5DB9E3731}" type="presParOf" srcId="{CBD7E9D4-7154-4CA6-A696-57974484A26A}" destId="{A2B2EB19-DDA7-4927-91DC-94678B6F54D7}" srcOrd="0" destOrd="0" presId="urn:microsoft.com/office/officeart/2005/8/layout/lProcess2"/>
    <dgm:cxn modelId="{BE1FB626-4283-4067-9654-EF8356912737}" type="presParOf" srcId="{A2B2EB19-DDA7-4927-91DC-94678B6F54D7}" destId="{E3069215-9BA0-44EE-B240-AEA8C5728F05}" srcOrd="0" destOrd="0" presId="urn:microsoft.com/office/officeart/2005/8/layout/lProcess2"/>
    <dgm:cxn modelId="{0DA58C4B-4A08-410D-AC9A-0C2E0568BAE8}" type="presParOf" srcId="{A2B2EB19-DDA7-4927-91DC-94678B6F54D7}" destId="{26A08BB9-4859-4898-8FD7-04D964F42275}" srcOrd="1" destOrd="0" presId="urn:microsoft.com/office/officeart/2005/8/layout/lProcess2"/>
    <dgm:cxn modelId="{CDB26254-7C03-4E50-8503-1CCB233DD0F5}" type="presParOf" srcId="{A2B2EB19-DDA7-4927-91DC-94678B6F54D7}" destId="{0DECA246-BD4D-4D2D-9252-988AF1CDB2B4}" srcOrd="2" destOrd="0" presId="urn:microsoft.com/office/officeart/2005/8/layout/lProcess2"/>
    <dgm:cxn modelId="{3A88F0A5-9F3A-498D-B78D-3911F49ECD1F}" type="presParOf" srcId="{2DD7725E-02C3-40CB-9C10-76E06A0AFC1C}" destId="{F307D00F-4028-4611-AEB7-CC19B6C54619}" srcOrd="1" destOrd="0" presId="urn:microsoft.com/office/officeart/2005/8/layout/lProcess2"/>
    <dgm:cxn modelId="{3F51E844-62FE-4264-A999-9C388559C344}" type="presParOf" srcId="{2DD7725E-02C3-40CB-9C10-76E06A0AFC1C}" destId="{87DE09BE-2303-4B9F-A0F7-791CAAA79136}" srcOrd="2" destOrd="0" presId="urn:microsoft.com/office/officeart/2005/8/layout/lProcess2"/>
    <dgm:cxn modelId="{4A061F9B-5E77-485F-AFE1-61BC60800855}" type="presParOf" srcId="{87DE09BE-2303-4B9F-A0F7-791CAAA79136}" destId="{345F3552-AC30-4FDA-BB69-8B2F7180F9A2}" srcOrd="0" destOrd="0" presId="urn:microsoft.com/office/officeart/2005/8/layout/lProcess2"/>
    <dgm:cxn modelId="{F9AA54AF-24EE-4000-B282-A9AF34E64A4D}" type="presParOf" srcId="{87DE09BE-2303-4B9F-A0F7-791CAAA79136}" destId="{F7D04EFD-28A8-4C8E-88F3-78E70DEDF1E4}" srcOrd="1" destOrd="0" presId="urn:microsoft.com/office/officeart/2005/8/layout/lProcess2"/>
    <dgm:cxn modelId="{5B7644C4-31D7-4636-A2F5-0FA0034DF4E0}" type="presParOf" srcId="{87DE09BE-2303-4B9F-A0F7-791CAAA79136}" destId="{7D16AA06-FEC0-43A5-9FAB-12BF1D46D287}" srcOrd="2" destOrd="0" presId="urn:microsoft.com/office/officeart/2005/8/layout/lProcess2"/>
    <dgm:cxn modelId="{8894FB00-2BF9-498A-AC9B-495844D45877}" type="presParOf" srcId="{7D16AA06-FEC0-43A5-9FAB-12BF1D46D287}" destId="{98437613-ACF3-4415-AE60-0915E6ADDA03}" srcOrd="0" destOrd="0" presId="urn:microsoft.com/office/officeart/2005/8/layout/lProcess2"/>
    <dgm:cxn modelId="{011D176B-616B-456C-A3B9-A23D26F2E268}" type="presParOf" srcId="{98437613-ACF3-4415-AE60-0915E6ADDA03}" destId="{63DF086F-3DC6-4A8A-AB6A-2DCA1654CEC8}" srcOrd="0" destOrd="0" presId="urn:microsoft.com/office/officeart/2005/8/layout/lProcess2"/>
    <dgm:cxn modelId="{3DEFD880-442C-464C-9FC5-F60FF7DCB501}" type="presParOf" srcId="{98437613-ACF3-4415-AE60-0915E6ADDA03}" destId="{20350BC5-63DB-4F55-B4AC-4FB8FB9FA23C}" srcOrd="1" destOrd="0" presId="urn:microsoft.com/office/officeart/2005/8/layout/lProcess2"/>
    <dgm:cxn modelId="{B01E1D7B-547B-4B42-8ADF-1A4C9879E29D}" type="presParOf" srcId="{98437613-ACF3-4415-AE60-0915E6ADDA03}" destId="{990C3BD8-6EBE-4926-8E5B-ACDB413A8509}" srcOrd="2" destOrd="0" presId="urn:microsoft.com/office/officeart/2005/8/layout/lProcess2"/>
    <dgm:cxn modelId="{A2264840-F6B8-4A6E-9291-33A361E079FE}" type="presParOf" srcId="{2DD7725E-02C3-40CB-9C10-76E06A0AFC1C}" destId="{1110EFDE-9D5B-4BA2-92EC-1CA51BAA55C7}" srcOrd="3" destOrd="0" presId="urn:microsoft.com/office/officeart/2005/8/layout/lProcess2"/>
    <dgm:cxn modelId="{0BF767AC-3F55-46AB-8261-E17876AA3635}" type="presParOf" srcId="{2DD7725E-02C3-40CB-9C10-76E06A0AFC1C}" destId="{99B354E8-EB43-4DFB-98A4-F9CA456C038C}" srcOrd="4" destOrd="0" presId="urn:microsoft.com/office/officeart/2005/8/layout/lProcess2"/>
    <dgm:cxn modelId="{94B00EEB-2EA0-43D9-94EB-32FFACA23068}" type="presParOf" srcId="{99B354E8-EB43-4DFB-98A4-F9CA456C038C}" destId="{5C9647B9-7319-44E6-AAE6-081FB96D3780}" srcOrd="0" destOrd="0" presId="urn:microsoft.com/office/officeart/2005/8/layout/lProcess2"/>
    <dgm:cxn modelId="{23D718BC-C186-4ABA-BF0C-53087D0649B1}" type="presParOf" srcId="{99B354E8-EB43-4DFB-98A4-F9CA456C038C}" destId="{51C26428-5681-44EB-BDBD-352F737EDAC6}" srcOrd="1" destOrd="0" presId="urn:microsoft.com/office/officeart/2005/8/layout/lProcess2"/>
    <dgm:cxn modelId="{2A264435-BB6E-418A-8A5B-B7EB0FF01453}" type="presParOf" srcId="{99B354E8-EB43-4DFB-98A4-F9CA456C038C}" destId="{BC2CA67B-A36C-4DBE-BEBD-AD4459E40D02}" srcOrd="2" destOrd="0" presId="urn:microsoft.com/office/officeart/2005/8/layout/lProcess2"/>
    <dgm:cxn modelId="{65C4A69A-A914-4751-8DD2-96613B24DE3B}" type="presParOf" srcId="{BC2CA67B-A36C-4DBE-BEBD-AD4459E40D02}" destId="{7E33A798-4BE7-4B16-B420-9CF880A20846}" srcOrd="0" destOrd="0" presId="urn:microsoft.com/office/officeart/2005/8/layout/lProcess2"/>
    <dgm:cxn modelId="{6E129015-EA35-47B5-A3B2-44937576810F}" type="presParOf" srcId="{7E33A798-4BE7-4B16-B420-9CF880A20846}" destId="{5F5382C2-01AF-490F-9AB4-DD2AF7CA08AE}" srcOrd="0" destOrd="0" presId="urn:microsoft.com/office/officeart/2005/8/layout/lProcess2"/>
    <dgm:cxn modelId="{913BD2F3-F2BF-4CFD-8354-561EF2774C8A}" type="presParOf" srcId="{7E33A798-4BE7-4B16-B420-9CF880A20846}" destId="{95EF799E-47CF-4B25-8E35-C4B5C50DA4D6}" srcOrd="1" destOrd="0" presId="urn:microsoft.com/office/officeart/2005/8/layout/lProcess2"/>
    <dgm:cxn modelId="{2D320DB0-4B07-4BA9-AF21-A56A91F1FF21}" type="presParOf" srcId="{7E33A798-4BE7-4B16-B420-9CF880A20846}" destId="{A1C34828-A685-40FE-9AD8-FF2AC19106B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06005-DC22-4F3E-86D6-B16142F1298E}" type="doc">
      <dgm:prSet loTypeId="urn:microsoft.com/office/officeart/2005/8/layout/radial4" loCatId="relationship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F8B69E8-1F4C-4DA2-B3CD-F6FBD9AB65EF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xfrm>
          <a:off x="3076834" y="2802413"/>
          <a:ext cx="2276014" cy="2276014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Подходы к рассмотрению системы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gm:t>
    </dgm:pt>
    <dgm:pt modelId="{999A12C4-F878-472E-9B20-123EEE1A7DF7}" type="parTrans" cxnId="{0803F4C4-4AAE-4AAE-B1EA-BE01A58A604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5605614-5775-4B8A-B904-D3B451E78D2B}" type="sibTrans" cxnId="{0803F4C4-4AAE-4AAE-B1EA-BE01A58A6041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C564C2E-7DFA-45B0-AFCA-7C81B21E42AE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1415" y="2236232"/>
          <a:ext cx="2162213" cy="1729771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381000"/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функциональный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gm:t>
    </dgm:pt>
    <dgm:pt modelId="{71BA9B77-40D4-4D43-969E-4604509D2608}" type="parTrans" cxnId="{1B9906BA-C382-4922-8BB8-E537000A9330}">
      <dgm:prSet/>
      <dgm:spPr>
        <a:xfrm rot="11700000">
          <a:off x="1048635" y="3034187"/>
          <a:ext cx="1989043" cy="648664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D3A9EF-1693-41B5-B4C0-D729DDB2B2F4}" type="sibTrans" cxnId="{1B9906BA-C382-4922-8BB8-E537000A9330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DD784F4-73C7-4361-BD10-B6900CA09B51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1763262" y="136546"/>
          <a:ext cx="2162213" cy="1729771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>
          <a:solidFill>
            <a:schemeClr val="accent2"/>
          </a:solidFill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генетический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gm:t>
    </dgm:pt>
    <dgm:pt modelId="{4F1D9B61-3FF7-48BD-8798-40E4C6B28604}" type="parTrans" cxnId="{5B8AFE34-1B4E-4D75-AB6A-263D2C5D8A22}">
      <dgm:prSet/>
      <dgm:spPr>
        <a:xfrm rot="14700000">
          <a:off x="2270150" y="1578442"/>
          <a:ext cx="1989043" cy="648664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428AAFB-1086-4115-90AA-CCFE91A3AA9B}" type="sibTrans" cxnId="{5B8AFE34-1B4E-4D75-AB6A-263D2C5D8A2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A066B69-B004-47C2-8E2C-4C22FC8276A5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4504208" y="136546"/>
          <a:ext cx="2162213" cy="172977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solidFill>
            <a:schemeClr val="accent2"/>
          </a:solidFill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структурный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gm:t>
    </dgm:pt>
    <dgm:pt modelId="{80F16CD0-E021-4B45-8863-4CABE6D5517B}" type="parTrans" cxnId="{8FE2C48D-1C28-4B02-B649-E524EFCEEA0B}">
      <dgm:prSet/>
      <dgm:spPr>
        <a:xfrm rot="17700000">
          <a:off x="4170490" y="1578442"/>
          <a:ext cx="1989043" cy="648664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4139D50-730B-4DE2-B69C-924E89650BFA}" type="sibTrans" cxnId="{8FE2C48D-1C28-4B02-B649-E524EFCEEA0B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136D7F8-23DC-4EB1-9DC1-43C0AB847AE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xfrm>
          <a:off x="6266054" y="2236232"/>
          <a:ext cx="2162213" cy="172977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2"/>
          </a:solidFill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gm:spPr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компонентный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gm:t>
    </dgm:pt>
    <dgm:pt modelId="{56470655-A16B-4B44-BEBA-EA8D2D030B3A}" type="parTrans" cxnId="{EDF60C63-211C-4E0F-A8FA-5D27EFDDABED}">
      <dgm:prSet/>
      <dgm:spPr>
        <a:xfrm rot="20700000">
          <a:off x="5392005" y="3034187"/>
          <a:ext cx="1989043" cy="648664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6F0AB8F-D1E5-4341-A10B-830E67BEF5A6}" type="sibTrans" cxnId="{EDF60C63-211C-4E0F-A8FA-5D27EFDDABE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3FD1488-DC3C-4A4A-B5F7-6247A993DBC0}" type="pres">
      <dgm:prSet presAssocID="{D3A06005-DC22-4F3E-86D6-B16142F1298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F36D0-F2B3-42CE-9BE7-99C2CDC7DFFF}" type="pres">
      <dgm:prSet presAssocID="{DF8B69E8-1F4C-4DA2-B3CD-F6FBD9AB65EF}" presName="centerShape" presStyleLbl="node0" presStyleIdx="0" presStyleCnt="1"/>
      <dgm:spPr/>
      <dgm:t>
        <a:bodyPr/>
        <a:lstStyle/>
        <a:p>
          <a:endParaRPr lang="ru-RU"/>
        </a:p>
      </dgm:t>
    </dgm:pt>
    <dgm:pt modelId="{923812FC-555A-4528-B6D7-8931B795BDE8}" type="pres">
      <dgm:prSet presAssocID="{71BA9B77-40D4-4D43-969E-4604509D2608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9FAC53B0-0AFC-4696-8A20-8F7CCFC5EAF6}" type="pres">
      <dgm:prSet presAssocID="{7C564C2E-7DFA-45B0-AFCA-7C81B21E42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EDE16-7440-4B26-8982-87C7DC5FF1DF}" type="pres">
      <dgm:prSet presAssocID="{4F1D9B61-3FF7-48BD-8798-40E4C6B28604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6F9A369B-47EE-436A-AE05-02920D818301}" type="pres">
      <dgm:prSet presAssocID="{3DD784F4-73C7-4361-BD10-B6900CA09B5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309C7-0CD2-4E25-9D15-C31CA7E679B8}" type="pres">
      <dgm:prSet presAssocID="{80F16CD0-E021-4B45-8863-4CABE6D5517B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9AC6859-78F5-41DD-8983-73C5274F8F82}" type="pres">
      <dgm:prSet presAssocID="{6A066B69-B004-47C2-8E2C-4C22FC8276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01C06-5645-4A09-BEAE-389642B7D1F3}" type="pres">
      <dgm:prSet presAssocID="{56470655-A16B-4B44-BEBA-EA8D2D030B3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FFF5E415-3170-4A6B-83E6-9282755AB997}" type="pres">
      <dgm:prSet presAssocID="{6136D7F8-23DC-4EB1-9DC1-43C0AB847A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03F4C4-4AAE-4AAE-B1EA-BE01A58A6041}" srcId="{D3A06005-DC22-4F3E-86D6-B16142F1298E}" destId="{DF8B69E8-1F4C-4DA2-B3CD-F6FBD9AB65EF}" srcOrd="0" destOrd="0" parTransId="{999A12C4-F878-472E-9B20-123EEE1A7DF7}" sibTransId="{F5605614-5775-4B8A-B904-D3B451E78D2B}"/>
    <dgm:cxn modelId="{1CBECB32-7BAF-40D8-81BB-380DE59B0EAC}" type="presOf" srcId="{7C564C2E-7DFA-45B0-AFCA-7C81B21E42AE}" destId="{9FAC53B0-0AFC-4696-8A20-8F7CCFC5EAF6}" srcOrd="0" destOrd="0" presId="urn:microsoft.com/office/officeart/2005/8/layout/radial4"/>
    <dgm:cxn modelId="{1B9906BA-C382-4922-8BB8-E537000A9330}" srcId="{DF8B69E8-1F4C-4DA2-B3CD-F6FBD9AB65EF}" destId="{7C564C2E-7DFA-45B0-AFCA-7C81B21E42AE}" srcOrd="0" destOrd="0" parTransId="{71BA9B77-40D4-4D43-969E-4604509D2608}" sibTransId="{7BD3A9EF-1693-41B5-B4C0-D729DDB2B2F4}"/>
    <dgm:cxn modelId="{5B8AFE34-1B4E-4D75-AB6A-263D2C5D8A22}" srcId="{DF8B69E8-1F4C-4DA2-B3CD-F6FBD9AB65EF}" destId="{3DD784F4-73C7-4361-BD10-B6900CA09B51}" srcOrd="1" destOrd="0" parTransId="{4F1D9B61-3FF7-48BD-8798-40E4C6B28604}" sibTransId="{F428AAFB-1086-4115-90AA-CCFE91A3AA9B}"/>
    <dgm:cxn modelId="{D100CF50-8A62-49A5-8666-CB6E5C29E7EA}" type="presOf" srcId="{D3A06005-DC22-4F3E-86D6-B16142F1298E}" destId="{43FD1488-DC3C-4A4A-B5F7-6247A993DBC0}" srcOrd="0" destOrd="0" presId="urn:microsoft.com/office/officeart/2005/8/layout/radial4"/>
    <dgm:cxn modelId="{3EEBEF5F-0D23-4BC2-8D2B-EF5F4160A2CA}" type="presOf" srcId="{80F16CD0-E021-4B45-8863-4CABE6D5517B}" destId="{FA9309C7-0CD2-4E25-9D15-C31CA7E679B8}" srcOrd="0" destOrd="0" presId="urn:microsoft.com/office/officeart/2005/8/layout/radial4"/>
    <dgm:cxn modelId="{EA50304E-7757-4050-9A22-FC2B231FBB4B}" type="presOf" srcId="{DF8B69E8-1F4C-4DA2-B3CD-F6FBD9AB65EF}" destId="{E49F36D0-F2B3-42CE-9BE7-99C2CDC7DFFF}" srcOrd="0" destOrd="0" presId="urn:microsoft.com/office/officeart/2005/8/layout/radial4"/>
    <dgm:cxn modelId="{EDF60C63-211C-4E0F-A8FA-5D27EFDDABED}" srcId="{DF8B69E8-1F4C-4DA2-B3CD-F6FBD9AB65EF}" destId="{6136D7F8-23DC-4EB1-9DC1-43C0AB847AEA}" srcOrd="3" destOrd="0" parTransId="{56470655-A16B-4B44-BEBA-EA8D2D030B3A}" sibTransId="{86F0AB8F-D1E5-4341-A10B-830E67BEF5A6}"/>
    <dgm:cxn modelId="{586546F9-7889-4753-AE1E-D2155C538DF2}" type="presOf" srcId="{3DD784F4-73C7-4361-BD10-B6900CA09B51}" destId="{6F9A369B-47EE-436A-AE05-02920D818301}" srcOrd="0" destOrd="0" presId="urn:microsoft.com/office/officeart/2005/8/layout/radial4"/>
    <dgm:cxn modelId="{865BBCA3-DAFE-48E4-A534-19DF2E6A48FA}" type="presOf" srcId="{56470655-A16B-4B44-BEBA-EA8D2D030B3A}" destId="{20A01C06-5645-4A09-BEAE-389642B7D1F3}" srcOrd="0" destOrd="0" presId="urn:microsoft.com/office/officeart/2005/8/layout/radial4"/>
    <dgm:cxn modelId="{8FE2C48D-1C28-4B02-B649-E524EFCEEA0B}" srcId="{DF8B69E8-1F4C-4DA2-B3CD-F6FBD9AB65EF}" destId="{6A066B69-B004-47C2-8E2C-4C22FC8276A5}" srcOrd="2" destOrd="0" parTransId="{80F16CD0-E021-4B45-8863-4CABE6D5517B}" sibTransId="{04139D50-730B-4DE2-B69C-924E89650BFA}"/>
    <dgm:cxn modelId="{252247C7-F593-47B7-83F6-DB20FFBCCA84}" type="presOf" srcId="{6A066B69-B004-47C2-8E2C-4C22FC8276A5}" destId="{29AC6859-78F5-41DD-8983-73C5274F8F82}" srcOrd="0" destOrd="0" presId="urn:microsoft.com/office/officeart/2005/8/layout/radial4"/>
    <dgm:cxn modelId="{7F77ED3A-5F3C-48C3-B0E6-E73329A51A73}" type="presOf" srcId="{6136D7F8-23DC-4EB1-9DC1-43C0AB847AEA}" destId="{FFF5E415-3170-4A6B-83E6-9282755AB997}" srcOrd="0" destOrd="0" presId="urn:microsoft.com/office/officeart/2005/8/layout/radial4"/>
    <dgm:cxn modelId="{7408A2E2-600C-449B-B6F0-FE305BF1AC48}" type="presOf" srcId="{4F1D9B61-3FF7-48BD-8798-40E4C6B28604}" destId="{014EDE16-7440-4B26-8982-87C7DC5FF1DF}" srcOrd="0" destOrd="0" presId="urn:microsoft.com/office/officeart/2005/8/layout/radial4"/>
    <dgm:cxn modelId="{C8A3D8AC-EB36-4A95-8D4E-143A7BAFF635}" type="presOf" srcId="{71BA9B77-40D4-4D43-969E-4604509D2608}" destId="{923812FC-555A-4528-B6D7-8931B795BDE8}" srcOrd="0" destOrd="0" presId="urn:microsoft.com/office/officeart/2005/8/layout/radial4"/>
    <dgm:cxn modelId="{44FF1B8B-647F-434C-B02C-909FBE5B02AF}" type="presParOf" srcId="{43FD1488-DC3C-4A4A-B5F7-6247A993DBC0}" destId="{E49F36D0-F2B3-42CE-9BE7-99C2CDC7DFFF}" srcOrd="0" destOrd="0" presId="urn:microsoft.com/office/officeart/2005/8/layout/radial4"/>
    <dgm:cxn modelId="{F4D4857C-98C2-4230-9B79-572B2326AD97}" type="presParOf" srcId="{43FD1488-DC3C-4A4A-B5F7-6247A993DBC0}" destId="{923812FC-555A-4528-B6D7-8931B795BDE8}" srcOrd="1" destOrd="0" presId="urn:microsoft.com/office/officeart/2005/8/layout/radial4"/>
    <dgm:cxn modelId="{4ED58006-6D11-4994-803A-9C3EFF51C673}" type="presParOf" srcId="{43FD1488-DC3C-4A4A-B5F7-6247A993DBC0}" destId="{9FAC53B0-0AFC-4696-8A20-8F7CCFC5EAF6}" srcOrd="2" destOrd="0" presId="urn:microsoft.com/office/officeart/2005/8/layout/radial4"/>
    <dgm:cxn modelId="{E99FF36D-4FD1-457B-9306-5A7CCD7A7259}" type="presParOf" srcId="{43FD1488-DC3C-4A4A-B5F7-6247A993DBC0}" destId="{014EDE16-7440-4B26-8982-87C7DC5FF1DF}" srcOrd="3" destOrd="0" presId="urn:microsoft.com/office/officeart/2005/8/layout/radial4"/>
    <dgm:cxn modelId="{55393B45-15F0-467E-B32C-59B20ADAC4C6}" type="presParOf" srcId="{43FD1488-DC3C-4A4A-B5F7-6247A993DBC0}" destId="{6F9A369B-47EE-436A-AE05-02920D818301}" srcOrd="4" destOrd="0" presId="urn:microsoft.com/office/officeart/2005/8/layout/radial4"/>
    <dgm:cxn modelId="{A8091F1E-C1FB-44AC-8254-8D03C19E429D}" type="presParOf" srcId="{43FD1488-DC3C-4A4A-B5F7-6247A993DBC0}" destId="{FA9309C7-0CD2-4E25-9D15-C31CA7E679B8}" srcOrd="5" destOrd="0" presId="urn:microsoft.com/office/officeart/2005/8/layout/radial4"/>
    <dgm:cxn modelId="{B975A9D1-7EBD-4708-B6F2-82EDE13E3A5A}" type="presParOf" srcId="{43FD1488-DC3C-4A4A-B5F7-6247A993DBC0}" destId="{29AC6859-78F5-41DD-8983-73C5274F8F82}" srcOrd="6" destOrd="0" presId="urn:microsoft.com/office/officeart/2005/8/layout/radial4"/>
    <dgm:cxn modelId="{DB7B2DE3-8236-4CCF-948C-B24A8857E1FB}" type="presParOf" srcId="{43FD1488-DC3C-4A4A-B5F7-6247A993DBC0}" destId="{20A01C06-5645-4A09-BEAE-389642B7D1F3}" srcOrd="7" destOrd="0" presId="urn:microsoft.com/office/officeart/2005/8/layout/radial4"/>
    <dgm:cxn modelId="{D49AD406-07A3-4CBB-824B-9CCFFD843CC1}" type="presParOf" srcId="{43FD1488-DC3C-4A4A-B5F7-6247A993DBC0}" destId="{FFF5E415-3170-4A6B-83E6-9282755AB99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AF8DB2-1591-44AB-80D8-CC317C9249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B071C-0F7F-4A5F-9A23-48464B869D3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Четырехугольники</a:t>
          </a:r>
          <a:endParaRPr lang="ru-RU" sz="16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CF9A9D-1624-4900-A81D-A828EB616880}" type="parTrans" cxnId="{0EBB9FBE-A4DC-4FB4-9600-82A613D5AA02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37C21996-5A0F-4228-91D5-87DA1ED6A628}" type="sibTrans" cxnId="{0EBB9FBE-A4DC-4FB4-9600-82A613D5AA02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AD8A1C35-2D98-48FC-BF0E-CEB87774018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Параллелограмм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  <a:effectLst/>
            </a:rPr>
            <a:t> </a:t>
          </a:r>
          <a:endParaRPr lang="ru-RU" dirty="0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C6605B77-C6DD-4639-B679-AA629C912CF2}" type="parTrans" cxnId="{09FA9FAA-403E-4AC5-8A3D-3C4D5D7168A4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498E2441-78F6-45E1-B1A9-0B9527DB7426}" type="sibTrans" cxnId="{09FA9FAA-403E-4AC5-8A3D-3C4D5D7168A4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A1BDA4DD-7115-47CE-8E6B-1007BB1A692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Ромб </a:t>
          </a:r>
          <a:endParaRPr lang="ru-RU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431DF7-7315-4101-B21E-C4D125238DD7}" type="parTrans" cxnId="{EAF3F684-9756-4E53-8BC4-CA113A05A06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AB7D347A-D553-4437-A79E-08317901971B}" type="sibTrans" cxnId="{EAF3F684-9756-4E53-8BC4-CA113A05A06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C7352BCC-CF24-4112-8903-DFD9590B783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Прямоугольник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  <a:effectLst/>
            </a:rPr>
            <a:t> </a:t>
          </a:r>
          <a:endParaRPr lang="ru-RU" dirty="0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B3458837-E2B9-41EF-A064-D188F0A8FCCE}" type="parTrans" cxnId="{30F91528-CB61-481D-ADA0-0C0C2D43BC0B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ED557FE1-A5E3-46BC-9DAF-8A038FAD19DB}" type="sibTrans" cxnId="{30F91528-CB61-481D-ADA0-0C0C2D43BC0B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C80ACE73-060A-4542-8BC9-A19B44F9F9E9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Трапеция </a:t>
          </a:r>
          <a:endParaRPr lang="ru-RU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1AB6D6-032B-48D4-AFF6-AA23FDB071A9}" type="parTrans" cxnId="{2CAF9AF7-9A18-499C-95A4-4BF39FD82D99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717A1C5B-F5D2-455D-817F-36B943075E3C}" type="sibTrans" cxnId="{2CAF9AF7-9A18-499C-95A4-4BF39FD82D99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8767A18E-16D9-43F2-8C66-0A63BBB0DAB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Равнобедренная </a:t>
          </a:r>
        </a:p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Прямоугольная </a:t>
          </a:r>
          <a:endParaRPr lang="ru-RU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01289B-124E-447B-84E1-1B879740558B}" type="parTrans" cxnId="{B3FDF20F-0FC1-42BE-884A-42CCE35B88C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F0209BF9-1DB0-484C-8FF5-7F33E1B8A2E5}" type="sibTrans" cxnId="{B3FDF20F-0FC1-42BE-884A-42CCE35B88C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0240C07A-34B8-43E5-A058-4FF7BB04A733}" type="pres">
      <dgm:prSet presAssocID="{BAAF8DB2-1591-44AB-80D8-CC317C9249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2985D5-770D-46D4-A08C-35278059BD48}" type="pres">
      <dgm:prSet presAssocID="{365B071C-0F7F-4A5F-9A23-48464B869D36}" presName="hierRoot1" presStyleCnt="0"/>
      <dgm:spPr/>
    </dgm:pt>
    <dgm:pt modelId="{1A2A664A-7367-4063-95C8-7F4A9987D4B5}" type="pres">
      <dgm:prSet presAssocID="{365B071C-0F7F-4A5F-9A23-48464B869D36}" presName="composite" presStyleCnt="0"/>
      <dgm:spPr/>
    </dgm:pt>
    <dgm:pt modelId="{976BC024-7E18-439E-8114-A0D3BD2C4D54}" type="pres">
      <dgm:prSet presAssocID="{365B071C-0F7F-4A5F-9A23-48464B869D36}" presName="background" presStyleLbl="node0" presStyleIdx="0" presStyleCnt="1"/>
      <dgm:spPr/>
    </dgm:pt>
    <dgm:pt modelId="{7871234D-B1CF-4DCC-B220-EF0BFA29BB99}" type="pres">
      <dgm:prSet presAssocID="{365B071C-0F7F-4A5F-9A23-48464B869D3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CE3802-D487-4B6C-8E00-65AFA83E25C7}" type="pres">
      <dgm:prSet presAssocID="{365B071C-0F7F-4A5F-9A23-48464B869D36}" presName="hierChild2" presStyleCnt="0"/>
      <dgm:spPr/>
    </dgm:pt>
    <dgm:pt modelId="{DF887E0E-2531-4C4E-9B37-22CFB125238D}" type="pres">
      <dgm:prSet presAssocID="{C6605B77-C6DD-4639-B679-AA629C912CF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85B7B97-C00E-43EF-BB8A-ED10887C213A}" type="pres">
      <dgm:prSet presAssocID="{AD8A1C35-2D98-48FC-BF0E-CEB87774018F}" presName="hierRoot2" presStyleCnt="0"/>
      <dgm:spPr/>
    </dgm:pt>
    <dgm:pt modelId="{024451A2-25AF-441D-847C-37B8DEC8F438}" type="pres">
      <dgm:prSet presAssocID="{AD8A1C35-2D98-48FC-BF0E-CEB87774018F}" presName="composite2" presStyleCnt="0"/>
      <dgm:spPr/>
    </dgm:pt>
    <dgm:pt modelId="{858EE8DA-5C45-4A63-9AAA-9DC1EC14A9A8}" type="pres">
      <dgm:prSet presAssocID="{AD8A1C35-2D98-48FC-BF0E-CEB87774018F}" presName="background2" presStyleLbl="node2" presStyleIdx="0" presStyleCnt="2"/>
      <dgm:spPr/>
    </dgm:pt>
    <dgm:pt modelId="{D7E398BF-8B6C-4AC4-96BB-247442C43FF5}" type="pres">
      <dgm:prSet presAssocID="{AD8A1C35-2D98-48FC-BF0E-CEB87774018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25CA21-F8E4-45A8-8DEC-558553D52998}" type="pres">
      <dgm:prSet presAssocID="{AD8A1C35-2D98-48FC-BF0E-CEB87774018F}" presName="hierChild3" presStyleCnt="0"/>
      <dgm:spPr/>
    </dgm:pt>
    <dgm:pt modelId="{90DB7092-12F8-4646-A87E-0A2E773341F1}" type="pres">
      <dgm:prSet presAssocID="{0B431DF7-7315-4101-B21E-C4D125238DD7}" presName="Name17" presStyleLbl="parChTrans1D3" presStyleIdx="0" presStyleCnt="3"/>
      <dgm:spPr/>
      <dgm:t>
        <a:bodyPr/>
        <a:lstStyle/>
        <a:p>
          <a:endParaRPr lang="ru-RU"/>
        </a:p>
      </dgm:t>
    </dgm:pt>
    <dgm:pt modelId="{311CA7CC-033C-4AD0-8CDF-E7EC0C711745}" type="pres">
      <dgm:prSet presAssocID="{A1BDA4DD-7115-47CE-8E6B-1007BB1A6926}" presName="hierRoot3" presStyleCnt="0"/>
      <dgm:spPr/>
    </dgm:pt>
    <dgm:pt modelId="{0D2D224D-3DBE-42FD-92BF-DAC482E2D59B}" type="pres">
      <dgm:prSet presAssocID="{A1BDA4DD-7115-47CE-8E6B-1007BB1A6926}" presName="composite3" presStyleCnt="0"/>
      <dgm:spPr/>
    </dgm:pt>
    <dgm:pt modelId="{D5E66B71-A3A8-47F5-BCC9-7140136D648C}" type="pres">
      <dgm:prSet presAssocID="{A1BDA4DD-7115-47CE-8E6B-1007BB1A6926}" presName="background3" presStyleLbl="node3" presStyleIdx="0" presStyleCnt="3"/>
      <dgm:spPr/>
    </dgm:pt>
    <dgm:pt modelId="{D316E9CF-A099-453D-B764-133AF06A96E0}" type="pres">
      <dgm:prSet presAssocID="{A1BDA4DD-7115-47CE-8E6B-1007BB1A692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D8E17D-91C2-4068-A840-7317CC148B83}" type="pres">
      <dgm:prSet presAssocID="{A1BDA4DD-7115-47CE-8E6B-1007BB1A6926}" presName="hierChild4" presStyleCnt="0"/>
      <dgm:spPr/>
    </dgm:pt>
    <dgm:pt modelId="{ECD5723F-018C-4997-B0A9-5129AA19B578}" type="pres">
      <dgm:prSet presAssocID="{B3458837-E2B9-41EF-A064-D188F0A8FCCE}" presName="Name17" presStyleLbl="parChTrans1D3" presStyleIdx="1" presStyleCnt="3"/>
      <dgm:spPr/>
      <dgm:t>
        <a:bodyPr/>
        <a:lstStyle/>
        <a:p>
          <a:endParaRPr lang="ru-RU"/>
        </a:p>
      </dgm:t>
    </dgm:pt>
    <dgm:pt modelId="{054ABA89-47F6-4DE9-BA00-C5DA524F7B2F}" type="pres">
      <dgm:prSet presAssocID="{C7352BCC-CF24-4112-8903-DFD9590B783A}" presName="hierRoot3" presStyleCnt="0"/>
      <dgm:spPr/>
    </dgm:pt>
    <dgm:pt modelId="{5704ABBD-7F14-47AD-866A-C974FF13D738}" type="pres">
      <dgm:prSet presAssocID="{C7352BCC-CF24-4112-8903-DFD9590B783A}" presName="composite3" presStyleCnt="0"/>
      <dgm:spPr/>
    </dgm:pt>
    <dgm:pt modelId="{A2084663-6F72-45F9-B80D-287965D2FFB8}" type="pres">
      <dgm:prSet presAssocID="{C7352BCC-CF24-4112-8903-DFD9590B783A}" presName="background3" presStyleLbl="node3" presStyleIdx="1" presStyleCnt="3"/>
      <dgm:spPr/>
    </dgm:pt>
    <dgm:pt modelId="{88E57B2B-F9A3-4FF9-8687-E7D83DA1BCC7}" type="pres">
      <dgm:prSet presAssocID="{C7352BCC-CF24-4112-8903-DFD9590B783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B3AA32-55FB-4D93-AA09-2784AE1348A8}" type="pres">
      <dgm:prSet presAssocID="{C7352BCC-CF24-4112-8903-DFD9590B783A}" presName="hierChild4" presStyleCnt="0"/>
      <dgm:spPr/>
    </dgm:pt>
    <dgm:pt modelId="{1B7AAA73-920F-47B6-99B9-CFA04249FD28}" type="pres">
      <dgm:prSet presAssocID="{121AB6D6-032B-48D4-AFF6-AA23FDB071A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FB2F9AE-E7C5-4532-9B5B-638EB17B4059}" type="pres">
      <dgm:prSet presAssocID="{C80ACE73-060A-4542-8BC9-A19B44F9F9E9}" presName="hierRoot2" presStyleCnt="0"/>
      <dgm:spPr/>
    </dgm:pt>
    <dgm:pt modelId="{23B6470D-BB18-48CF-AE4C-263965D10C2B}" type="pres">
      <dgm:prSet presAssocID="{C80ACE73-060A-4542-8BC9-A19B44F9F9E9}" presName="composite2" presStyleCnt="0"/>
      <dgm:spPr/>
    </dgm:pt>
    <dgm:pt modelId="{16F98ED2-3BED-4458-9B19-13AA6022B78C}" type="pres">
      <dgm:prSet presAssocID="{C80ACE73-060A-4542-8BC9-A19B44F9F9E9}" presName="background2" presStyleLbl="node2" presStyleIdx="1" presStyleCnt="2"/>
      <dgm:spPr/>
    </dgm:pt>
    <dgm:pt modelId="{F51C94AC-C403-4C64-952F-AD36147DCAB0}" type="pres">
      <dgm:prSet presAssocID="{C80ACE73-060A-4542-8BC9-A19B44F9F9E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ADBD65-CD8F-40DC-A631-661CB54A2BE5}" type="pres">
      <dgm:prSet presAssocID="{C80ACE73-060A-4542-8BC9-A19B44F9F9E9}" presName="hierChild3" presStyleCnt="0"/>
      <dgm:spPr/>
    </dgm:pt>
    <dgm:pt modelId="{0F4B5393-1ADA-41A7-BCF3-7A1ACB0F1873}" type="pres">
      <dgm:prSet presAssocID="{1501289B-124E-447B-84E1-1B879740558B}" presName="Name17" presStyleLbl="parChTrans1D3" presStyleIdx="2" presStyleCnt="3"/>
      <dgm:spPr/>
      <dgm:t>
        <a:bodyPr/>
        <a:lstStyle/>
        <a:p>
          <a:endParaRPr lang="ru-RU"/>
        </a:p>
      </dgm:t>
    </dgm:pt>
    <dgm:pt modelId="{539BD918-BB41-4D5E-B870-AF728F265E5F}" type="pres">
      <dgm:prSet presAssocID="{8767A18E-16D9-43F2-8C66-0A63BBB0DABE}" presName="hierRoot3" presStyleCnt="0"/>
      <dgm:spPr/>
    </dgm:pt>
    <dgm:pt modelId="{D0E59F45-04DE-4318-ABE5-25A8EE538C97}" type="pres">
      <dgm:prSet presAssocID="{8767A18E-16D9-43F2-8C66-0A63BBB0DABE}" presName="composite3" presStyleCnt="0"/>
      <dgm:spPr/>
    </dgm:pt>
    <dgm:pt modelId="{19F6EA86-0121-4858-B8D1-FDE487EC0E02}" type="pres">
      <dgm:prSet presAssocID="{8767A18E-16D9-43F2-8C66-0A63BBB0DABE}" presName="background3" presStyleLbl="node3" presStyleIdx="2" presStyleCnt="3"/>
      <dgm:spPr/>
    </dgm:pt>
    <dgm:pt modelId="{B9D74F3B-CC3A-4300-B102-9DD132194392}" type="pres">
      <dgm:prSet presAssocID="{8767A18E-16D9-43F2-8C66-0A63BBB0DAB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89CD9E-B1A8-452B-90C5-6D33F054E366}" type="pres">
      <dgm:prSet presAssocID="{8767A18E-16D9-43F2-8C66-0A63BBB0DABE}" presName="hierChild4" presStyleCnt="0"/>
      <dgm:spPr/>
    </dgm:pt>
  </dgm:ptLst>
  <dgm:cxnLst>
    <dgm:cxn modelId="{30F91528-CB61-481D-ADA0-0C0C2D43BC0B}" srcId="{AD8A1C35-2D98-48FC-BF0E-CEB87774018F}" destId="{C7352BCC-CF24-4112-8903-DFD9590B783A}" srcOrd="1" destOrd="0" parTransId="{B3458837-E2B9-41EF-A064-D188F0A8FCCE}" sibTransId="{ED557FE1-A5E3-46BC-9DAF-8A038FAD19DB}"/>
    <dgm:cxn modelId="{12E6D0BD-F37C-401F-8396-405CDAA2D7F9}" type="presOf" srcId="{8767A18E-16D9-43F2-8C66-0A63BBB0DABE}" destId="{B9D74F3B-CC3A-4300-B102-9DD132194392}" srcOrd="0" destOrd="0" presId="urn:microsoft.com/office/officeart/2005/8/layout/hierarchy1"/>
    <dgm:cxn modelId="{DF10B838-A110-43A3-A9C1-DC64402CED9E}" type="presOf" srcId="{0B431DF7-7315-4101-B21E-C4D125238DD7}" destId="{90DB7092-12F8-4646-A87E-0A2E773341F1}" srcOrd="0" destOrd="0" presId="urn:microsoft.com/office/officeart/2005/8/layout/hierarchy1"/>
    <dgm:cxn modelId="{2CAF9AF7-9A18-499C-95A4-4BF39FD82D99}" srcId="{365B071C-0F7F-4A5F-9A23-48464B869D36}" destId="{C80ACE73-060A-4542-8BC9-A19B44F9F9E9}" srcOrd="1" destOrd="0" parTransId="{121AB6D6-032B-48D4-AFF6-AA23FDB071A9}" sibTransId="{717A1C5B-F5D2-455D-817F-36B943075E3C}"/>
    <dgm:cxn modelId="{DE3A7D2A-2A5A-4D5C-8331-1F770683650E}" type="presOf" srcId="{1501289B-124E-447B-84E1-1B879740558B}" destId="{0F4B5393-1ADA-41A7-BCF3-7A1ACB0F1873}" srcOrd="0" destOrd="0" presId="urn:microsoft.com/office/officeart/2005/8/layout/hierarchy1"/>
    <dgm:cxn modelId="{7864ED19-0D4E-4973-AEEF-A149C20FB876}" type="presOf" srcId="{365B071C-0F7F-4A5F-9A23-48464B869D36}" destId="{7871234D-B1CF-4DCC-B220-EF0BFA29BB99}" srcOrd="0" destOrd="0" presId="urn:microsoft.com/office/officeart/2005/8/layout/hierarchy1"/>
    <dgm:cxn modelId="{BA1687FA-AC88-4F5C-9822-9C589C9C23B3}" type="presOf" srcId="{C6605B77-C6DD-4639-B679-AA629C912CF2}" destId="{DF887E0E-2531-4C4E-9B37-22CFB125238D}" srcOrd="0" destOrd="0" presId="urn:microsoft.com/office/officeart/2005/8/layout/hierarchy1"/>
    <dgm:cxn modelId="{4C403D6C-7451-433E-8081-BB897E250EFD}" type="presOf" srcId="{B3458837-E2B9-41EF-A064-D188F0A8FCCE}" destId="{ECD5723F-018C-4997-B0A9-5129AA19B578}" srcOrd="0" destOrd="0" presId="urn:microsoft.com/office/officeart/2005/8/layout/hierarchy1"/>
    <dgm:cxn modelId="{EAF3F684-9756-4E53-8BC4-CA113A05A06C}" srcId="{AD8A1C35-2D98-48FC-BF0E-CEB87774018F}" destId="{A1BDA4DD-7115-47CE-8E6B-1007BB1A6926}" srcOrd="0" destOrd="0" parTransId="{0B431DF7-7315-4101-B21E-C4D125238DD7}" sibTransId="{AB7D347A-D553-4437-A79E-08317901971B}"/>
    <dgm:cxn modelId="{0EBB9FBE-A4DC-4FB4-9600-82A613D5AA02}" srcId="{BAAF8DB2-1591-44AB-80D8-CC317C9249E7}" destId="{365B071C-0F7F-4A5F-9A23-48464B869D36}" srcOrd="0" destOrd="0" parTransId="{C5CF9A9D-1624-4900-A81D-A828EB616880}" sibTransId="{37C21996-5A0F-4228-91D5-87DA1ED6A628}"/>
    <dgm:cxn modelId="{137FA5B2-919A-45D9-8FE6-6F69057F431F}" type="presOf" srcId="{121AB6D6-032B-48D4-AFF6-AA23FDB071A9}" destId="{1B7AAA73-920F-47B6-99B9-CFA04249FD28}" srcOrd="0" destOrd="0" presId="urn:microsoft.com/office/officeart/2005/8/layout/hierarchy1"/>
    <dgm:cxn modelId="{4E15454D-CE77-4280-AE00-B3C26AFBBC8F}" type="presOf" srcId="{A1BDA4DD-7115-47CE-8E6B-1007BB1A6926}" destId="{D316E9CF-A099-453D-B764-133AF06A96E0}" srcOrd="0" destOrd="0" presId="urn:microsoft.com/office/officeart/2005/8/layout/hierarchy1"/>
    <dgm:cxn modelId="{09FA9FAA-403E-4AC5-8A3D-3C4D5D7168A4}" srcId="{365B071C-0F7F-4A5F-9A23-48464B869D36}" destId="{AD8A1C35-2D98-48FC-BF0E-CEB87774018F}" srcOrd="0" destOrd="0" parTransId="{C6605B77-C6DD-4639-B679-AA629C912CF2}" sibTransId="{498E2441-78F6-45E1-B1A9-0B9527DB7426}"/>
    <dgm:cxn modelId="{B3FDF20F-0FC1-42BE-884A-42CCE35B88CC}" srcId="{C80ACE73-060A-4542-8BC9-A19B44F9F9E9}" destId="{8767A18E-16D9-43F2-8C66-0A63BBB0DABE}" srcOrd="0" destOrd="0" parTransId="{1501289B-124E-447B-84E1-1B879740558B}" sibTransId="{F0209BF9-1DB0-484C-8FF5-7F33E1B8A2E5}"/>
    <dgm:cxn modelId="{44F4D115-6D12-4EB8-A36F-B04E33396275}" type="presOf" srcId="{AD8A1C35-2D98-48FC-BF0E-CEB87774018F}" destId="{D7E398BF-8B6C-4AC4-96BB-247442C43FF5}" srcOrd="0" destOrd="0" presId="urn:microsoft.com/office/officeart/2005/8/layout/hierarchy1"/>
    <dgm:cxn modelId="{D858892B-6BD8-4867-BE40-BEB2C1768633}" type="presOf" srcId="{C7352BCC-CF24-4112-8903-DFD9590B783A}" destId="{88E57B2B-F9A3-4FF9-8687-E7D83DA1BCC7}" srcOrd="0" destOrd="0" presId="urn:microsoft.com/office/officeart/2005/8/layout/hierarchy1"/>
    <dgm:cxn modelId="{94A7EE77-7690-45D9-A517-881CCEFF99C3}" type="presOf" srcId="{BAAF8DB2-1591-44AB-80D8-CC317C9249E7}" destId="{0240C07A-34B8-43E5-A058-4FF7BB04A733}" srcOrd="0" destOrd="0" presId="urn:microsoft.com/office/officeart/2005/8/layout/hierarchy1"/>
    <dgm:cxn modelId="{6A467BCF-32F6-4EBC-82E0-0ACAABEAC105}" type="presOf" srcId="{C80ACE73-060A-4542-8BC9-A19B44F9F9E9}" destId="{F51C94AC-C403-4C64-952F-AD36147DCAB0}" srcOrd="0" destOrd="0" presId="urn:microsoft.com/office/officeart/2005/8/layout/hierarchy1"/>
    <dgm:cxn modelId="{590121C1-63B1-4421-AEAA-39DF55926FD9}" type="presParOf" srcId="{0240C07A-34B8-43E5-A058-4FF7BB04A733}" destId="{372985D5-770D-46D4-A08C-35278059BD48}" srcOrd="0" destOrd="0" presId="urn:microsoft.com/office/officeart/2005/8/layout/hierarchy1"/>
    <dgm:cxn modelId="{0ADAB09B-5AA0-452A-815A-62626AF0292A}" type="presParOf" srcId="{372985D5-770D-46D4-A08C-35278059BD48}" destId="{1A2A664A-7367-4063-95C8-7F4A9987D4B5}" srcOrd="0" destOrd="0" presId="urn:microsoft.com/office/officeart/2005/8/layout/hierarchy1"/>
    <dgm:cxn modelId="{F81DC65E-0B46-4FCA-8CEF-329D0BF22802}" type="presParOf" srcId="{1A2A664A-7367-4063-95C8-7F4A9987D4B5}" destId="{976BC024-7E18-439E-8114-A0D3BD2C4D54}" srcOrd="0" destOrd="0" presId="urn:microsoft.com/office/officeart/2005/8/layout/hierarchy1"/>
    <dgm:cxn modelId="{EC4535FC-ED7C-4F39-BC5A-6691907D798E}" type="presParOf" srcId="{1A2A664A-7367-4063-95C8-7F4A9987D4B5}" destId="{7871234D-B1CF-4DCC-B220-EF0BFA29BB99}" srcOrd="1" destOrd="0" presId="urn:microsoft.com/office/officeart/2005/8/layout/hierarchy1"/>
    <dgm:cxn modelId="{C8EC92CE-5EE5-409F-9E0F-849F44AB671C}" type="presParOf" srcId="{372985D5-770D-46D4-A08C-35278059BD48}" destId="{B4CE3802-D487-4B6C-8E00-65AFA83E25C7}" srcOrd="1" destOrd="0" presId="urn:microsoft.com/office/officeart/2005/8/layout/hierarchy1"/>
    <dgm:cxn modelId="{7C57CF60-7C38-45F0-BD3E-264D3D2A08DF}" type="presParOf" srcId="{B4CE3802-D487-4B6C-8E00-65AFA83E25C7}" destId="{DF887E0E-2531-4C4E-9B37-22CFB125238D}" srcOrd="0" destOrd="0" presId="urn:microsoft.com/office/officeart/2005/8/layout/hierarchy1"/>
    <dgm:cxn modelId="{4796DAF1-F0BC-42E4-B563-2B6B25357FB4}" type="presParOf" srcId="{B4CE3802-D487-4B6C-8E00-65AFA83E25C7}" destId="{E85B7B97-C00E-43EF-BB8A-ED10887C213A}" srcOrd="1" destOrd="0" presId="urn:microsoft.com/office/officeart/2005/8/layout/hierarchy1"/>
    <dgm:cxn modelId="{40A4DFDE-F27A-4CA9-9C9F-9020158778B9}" type="presParOf" srcId="{E85B7B97-C00E-43EF-BB8A-ED10887C213A}" destId="{024451A2-25AF-441D-847C-37B8DEC8F438}" srcOrd="0" destOrd="0" presId="urn:microsoft.com/office/officeart/2005/8/layout/hierarchy1"/>
    <dgm:cxn modelId="{07BF9654-4F35-4DB5-B387-4F0AF2639FDD}" type="presParOf" srcId="{024451A2-25AF-441D-847C-37B8DEC8F438}" destId="{858EE8DA-5C45-4A63-9AAA-9DC1EC14A9A8}" srcOrd="0" destOrd="0" presId="urn:microsoft.com/office/officeart/2005/8/layout/hierarchy1"/>
    <dgm:cxn modelId="{636D6EF5-295B-4FB3-9F8F-BBA973FF0E79}" type="presParOf" srcId="{024451A2-25AF-441D-847C-37B8DEC8F438}" destId="{D7E398BF-8B6C-4AC4-96BB-247442C43FF5}" srcOrd="1" destOrd="0" presId="urn:microsoft.com/office/officeart/2005/8/layout/hierarchy1"/>
    <dgm:cxn modelId="{2E17CC4A-D1E6-4AF0-8E14-FD3C636AD30D}" type="presParOf" srcId="{E85B7B97-C00E-43EF-BB8A-ED10887C213A}" destId="{0D25CA21-F8E4-45A8-8DEC-558553D52998}" srcOrd="1" destOrd="0" presId="urn:microsoft.com/office/officeart/2005/8/layout/hierarchy1"/>
    <dgm:cxn modelId="{91F86D34-A36D-49E2-B03C-4C3D302DC642}" type="presParOf" srcId="{0D25CA21-F8E4-45A8-8DEC-558553D52998}" destId="{90DB7092-12F8-4646-A87E-0A2E773341F1}" srcOrd="0" destOrd="0" presId="urn:microsoft.com/office/officeart/2005/8/layout/hierarchy1"/>
    <dgm:cxn modelId="{799B2187-A987-48B3-8B4C-F6CC905A97D9}" type="presParOf" srcId="{0D25CA21-F8E4-45A8-8DEC-558553D52998}" destId="{311CA7CC-033C-4AD0-8CDF-E7EC0C711745}" srcOrd="1" destOrd="0" presId="urn:microsoft.com/office/officeart/2005/8/layout/hierarchy1"/>
    <dgm:cxn modelId="{2E42D46A-CECB-4FBC-81C6-D9B26B4CE994}" type="presParOf" srcId="{311CA7CC-033C-4AD0-8CDF-E7EC0C711745}" destId="{0D2D224D-3DBE-42FD-92BF-DAC482E2D59B}" srcOrd="0" destOrd="0" presId="urn:microsoft.com/office/officeart/2005/8/layout/hierarchy1"/>
    <dgm:cxn modelId="{7B2E6963-FFB5-40AA-A0EF-354417254E89}" type="presParOf" srcId="{0D2D224D-3DBE-42FD-92BF-DAC482E2D59B}" destId="{D5E66B71-A3A8-47F5-BCC9-7140136D648C}" srcOrd="0" destOrd="0" presId="urn:microsoft.com/office/officeart/2005/8/layout/hierarchy1"/>
    <dgm:cxn modelId="{19BFDCBC-D568-4CB2-A5F0-473C1D39523E}" type="presParOf" srcId="{0D2D224D-3DBE-42FD-92BF-DAC482E2D59B}" destId="{D316E9CF-A099-453D-B764-133AF06A96E0}" srcOrd="1" destOrd="0" presId="urn:microsoft.com/office/officeart/2005/8/layout/hierarchy1"/>
    <dgm:cxn modelId="{5AE36B7E-6AA6-47F8-9AE6-3D4D25C7078B}" type="presParOf" srcId="{311CA7CC-033C-4AD0-8CDF-E7EC0C711745}" destId="{FFD8E17D-91C2-4068-A840-7317CC148B83}" srcOrd="1" destOrd="0" presId="urn:microsoft.com/office/officeart/2005/8/layout/hierarchy1"/>
    <dgm:cxn modelId="{703992F5-4EF3-4CAE-A25A-1B7CABAC5C5F}" type="presParOf" srcId="{0D25CA21-F8E4-45A8-8DEC-558553D52998}" destId="{ECD5723F-018C-4997-B0A9-5129AA19B578}" srcOrd="2" destOrd="0" presId="urn:microsoft.com/office/officeart/2005/8/layout/hierarchy1"/>
    <dgm:cxn modelId="{AB2A4804-3B5D-4C9B-92EE-010B7D5F21F6}" type="presParOf" srcId="{0D25CA21-F8E4-45A8-8DEC-558553D52998}" destId="{054ABA89-47F6-4DE9-BA00-C5DA524F7B2F}" srcOrd="3" destOrd="0" presId="urn:microsoft.com/office/officeart/2005/8/layout/hierarchy1"/>
    <dgm:cxn modelId="{8E9C917D-5435-4EFF-AC1B-D564AB6523F6}" type="presParOf" srcId="{054ABA89-47F6-4DE9-BA00-C5DA524F7B2F}" destId="{5704ABBD-7F14-47AD-866A-C974FF13D738}" srcOrd="0" destOrd="0" presId="urn:microsoft.com/office/officeart/2005/8/layout/hierarchy1"/>
    <dgm:cxn modelId="{C2733127-9B8F-429D-9845-90BF27A1459F}" type="presParOf" srcId="{5704ABBD-7F14-47AD-866A-C974FF13D738}" destId="{A2084663-6F72-45F9-B80D-287965D2FFB8}" srcOrd="0" destOrd="0" presId="urn:microsoft.com/office/officeart/2005/8/layout/hierarchy1"/>
    <dgm:cxn modelId="{D02EA28F-8E41-4C86-AC5F-D51468E6F6A4}" type="presParOf" srcId="{5704ABBD-7F14-47AD-866A-C974FF13D738}" destId="{88E57B2B-F9A3-4FF9-8687-E7D83DA1BCC7}" srcOrd="1" destOrd="0" presId="urn:microsoft.com/office/officeart/2005/8/layout/hierarchy1"/>
    <dgm:cxn modelId="{5F9B823E-7F71-4C9B-8B6B-09521AC842BA}" type="presParOf" srcId="{054ABA89-47F6-4DE9-BA00-C5DA524F7B2F}" destId="{EBB3AA32-55FB-4D93-AA09-2784AE1348A8}" srcOrd="1" destOrd="0" presId="urn:microsoft.com/office/officeart/2005/8/layout/hierarchy1"/>
    <dgm:cxn modelId="{C31F0A93-C693-4E6E-B6CD-8CFBDEF4E73E}" type="presParOf" srcId="{B4CE3802-D487-4B6C-8E00-65AFA83E25C7}" destId="{1B7AAA73-920F-47B6-99B9-CFA04249FD28}" srcOrd="2" destOrd="0" presId="urn:microsoft.com/office/officeart/2005/8/layout/hierarchy1"/>
    <dgm:cxn modelId="{9BE5573E-2020-4FF8-AA9F-B25C209A851A}" type="presParOf" srcId="{B4CE3802-D487-4B6C-8E00-65AFA83E25C7}" destId="{9FB2F9AE-E7C5-4532-9B5B-638EB17B4059}" srcOrd="3" destOrd="0" presId="urn:microsoft.com/office/officeart/2005/8/layout/hierarchy1"/>
    <dgm:cxn modelId="{8ECD698B-DD46-4B4B-B561-EB4FC1B2BC20}" type="presParOf" srcId="{9FB2F9AE-E7C5-4532-9B5B-638EB17B4059}" destId="{23B6470D-BB18-48CF-AE4C-263965D10C2B}" srcOrd="0" destOrd="0" presId="urn:microsoft.com/office/officeart/2005/8/layout/hierarchy1"/>
    <dgm:cxn modelId="{E9C9E318-26C1-470C-8B2E-7DCA54F7C431}" type="presParOf" srcId="{23B6470D-BB18-48CF-AE4C-263965D10C2B}" destId="{16F98ED2-3BED-4458-9B19-13AA6022B78C}" srcOrd="0" destOrd="0" presId="urn:microsoft.com/office/officeart/2005/8/layout/hierarchy1"/>
    <dgm:cxn modelId="{DF2DF066-8313-4D12-AD6E-4943C9FA3462}" type="presParOf" srcId="{23B6470D-BB18-48CF-AE4C-263965D10C2B}" destId="{F51C94AC-C403-4C64-952F-AD36147DCAB0}" srcOrd="1" destOrd="0" presId="urn:microsoft.com/office/officeart/2005/8/layout/hierarchy1"/>
    <dgm:cxn modelId="{5AA37CFF-66DA-4819-B07C-F808434090F4}" type="presParOf" srcId="{9FB2F9AE-E7C5-4532-9B5B-638EB17B4059}" destId="{2CADBD65-CD8F-40DC-A631-661CB54A2BE5}" srcOrd="1" destOrd="0" presId="urn:microsoft.com/office/officeart/2005/8/layout/hierarchy1"/>
    <dgm:cxn modelId="{7D798434-1B06-4968-99B5-3065DFE4F0ED}" type="presParOf" srcId="{2CADBD65-CD8F-40DC-A631-661CB54A2BE5}" destId="{0F4B5393-1ADA-41A7-BCF3-7A1ACB0F1873}" srcOrd="0" destOrd="0" presId="urn:microsoft.com/office/officeart/2005/8/layout/hierarchy1"/>
    <dgm:cxn modelId="{FA3458EC-B2C7-41FF-B2D8-B2D7605312A6}" type="presParOf" srcId="{2CADBD65-CD8F-40DC-A631-661CB54A2BE5}" destId="{539BD918-BB41-4D5E-B870-AF728F265E5F}" srcOrd="1" destOrd="0" presId="urn:microsoft.com/office/officeart/2005/8/layout/hierarchy1"/>
    <dgm:cxn modelId="{C9B73D35-D063-44FA-A57B-A34B605CF877}" type="presParOf" srcId="{539BD918-BB41-4D5E-B870-AF728F265E5F}" destId="{D0E59F45-04DE-4318-ABE5-25A8EE538C97}" srcOrd="0" destOrd="0" presId="urn:microsoft.com/office/officeart/2005/8/layout/hierarchy1"/>
    <dgm:cxn modelId="{19B9E9F2-A459-4120-AF6D-4EF1B99DFFBB}" type="presParOf" srcId="{D0E59F45-04DE-4318-ABE5-25A8EE538C97}" destId="{19F6EA86-0121-4858-B8D1-FDE487EC0E02}" srcOrd="0" destOrd="0" presId="urn:microsoft.com/office/officeart/2005/8/layout/hierarchy1"/>
    <dgm:cxn modelId="{30DB327B-722D-44DB-93CE-BA3886D132DD}" type="presParOf" srcId="{D0E59F45-04DE-4318-ABE5-25A8EE538C97}" destId="{B9D74F3B-CC3A-4300-B102-9DD132194392}" srcOrd="1" destOrd="0" presId="urn:microsoft.com/office/officeart/2005/8/layout/hierarchy1"/>
    <dgm:cxn modelId="{F6102953-1E3D-4252-9833-792E13B16EF3}" type="presParOf" srcId="{539BD918-BB41-4D5E-B870-AF728F265E5F}" destId="{F889CD9E-B1A8-452B-90C5-6D33F054E3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127058-1AFF-47FF-AD59-DEF865177F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A98B55-ACB6-4906-8864-7DA31F95C477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С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1C9D19B9-6272-4C46-8CFF-E82E7048C53D}" type="parTrans" cxnId="{E4E1037C-52E8-410D-A2D1-89F5400A8B8C}">
      <dgm:prSet/>
      <dgm:spPr/>
      <dgm:t>
        <a:bodyPr/>
        <a:lstStyle/>
        <a:p>
          <a:endParaRPr lang="ru-RU"/>
        </a:p>
      </dgm:t>
    </dgm:pt>
    <dgm:pt modelId="{194BB7F0-544F-4943-ACEF-207DFE82A61A}" type="sibTrans" cxnId="{E4E1037C-52E8-410D-A2D1-89F5400A8B8C}">
      <dgm:prSet/>
      <dgm:spPr/>
      <dgm:t>
        <a:bodyPr/>
        <a:lstStyle/>
        <a:p>
          <a:endParaRPr lang="ru-RU"/>
        </a:p>
      </dgm:t>
    </dgm:pt>
    <dgm:pt modelId="{06A06A9A-2EFE-4681-9B08-CD7BDA188945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Часть 1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6E58EE54-8EA1-409C-B34A-239ABBCCDC10}" type="parTrans" cxnId="{148A86F7-878D-436B-A3AD-8D6AEA5937CC}">
      <dgm:prSet/>
      <dgm:spPr/>
      <dgm:t>
        <a:bodyPr/>
        <a:lstStyle/>
        <a:p>
          <a:endParaRPr lang="ru-RU" dirty="0"/>
        </a:p>
      </dgm:t>
    </dgm:pt>
    <dgm:pt modelId="{BA151301-7B2A-4939-996E-C4FAF1F32F3C}" type="sibTrans" cxnId="{148A86F7-878D-436B-A3AD-8D6AEA5937CC}">
      <dgm:prSet/>
      <dgm:spPr/>
      <dgm:t>
        <a:bodyPr/>
        <a:lstStyle/>
        <a:p>
          <a:endParaRPr lang="ru-RU"/>
        </a:p>
      </dgm:t>
    </dgm:pt>
    <dgm:pt modelId="{82AF7949-D0CE-48DF-BBA8-7A5F758175CE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Часть 2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5B5445A8-372E-4132-891C-B6EBD1B1E441}" type="parTrans" cxnId="{EFC33481-2054-4C05-B809-4DC978B6E716}">
      <dgm:prSet/>
      <dgm:spPr/>
      <dgm:t>
        <a:bodyPr/>
        <a:lstStyle/>
        <a:p>
          <a:endParaRPr lang="ru-RU" dirty="0"/>
        </a:p>
      </dgm:t>
    </dgm:pt>
    <dgm:pt modelId="{676CB6DA-CB75-4BDF-802E-BBBA3CF1199A}" type="sibTrans" cxnId="{EFC33481-2054-4C05-B809-4DC978B6E716}">
      <dgm:prSet/>
      <dgm:spPr/>
      <dgm:t>
        <a:bodyPr/>
        <a:lstStyle/>
        <a:p>
          <a:endParaRPr lang="ru-RU"/>
        </a:p>
      </dgm:t>
    </dgm:pt>
    <dgm:pt modelId="{F716AD4F-6FAF-4A05-9E71-61B054ED3EBE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Часть 3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F6E7ABC7-28C2-4F19-AC30-F69B586AE91F}" type="parTrans" cxnId="{FA1C9C47-BE15-47F9-839E-7B82CA826DB6}">
      <dgm:prSet/>
      <dgm:spPr/>
      <dgm:t>
        <a:bodyPr/>
        <a:lstStyle/>
        <a:p>
          <a:endParaRPr lang="ru-RU" dirty="0"/>
        </a:p>
      </dgm:t>
    </dgm:pt>
    <dgm:pt modelId="{EB092873-6262-484D-BE6F-DF8792581DB0}" type="sibTrans" cxnId="{FA1C9C47-BE15-47F9-839E-7B82CA826DB6}">
      <dgm:prSet/>
      <dgm:spPr/>
      <dgm:t>
        <a:bodyPr/>
        <a:lstStyle/>
        <a:p>
          <a:endParaRPr lang="ru-RU"/>
        </a:p>
      </dgm:t>
    </dgm:pt>
    <dgm:pt modelId="{FEE5859E-CC08-49D5-962F-603B71F4E6A2}" type="pres">
      <dgm:prSet presAssocID="{D5127058-1AFF-47FF-AD59-DEF865177F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0FBAB6-83AB-47A4-920E-72B64AFFB60A}" type="pres">
      <dgm:prSet presAssocID="{CAA98B55-ACB6-4906-8864-7DA31F95C477}" presName="root1" presStyleCnt="0"/>
      <dgm:spPr/>
    </dgm:pt>
    <dgm:pt modelId="{6506060C-A8E4-499D-A3C4-E6331E2C12F5}" type="pres">
      <dgm:prSet presAssocID="{CAA98B55-ACB6-4906-8864-7DA31F95C47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9E15DB-E356-4317-816B-18794B571E10}" type="pres">
      <dgm:prSet presAssocID="{CAA98B55-ACB6-4906-8864-7DA31F95C477}" presName="level2hierChild" presStyleCnt="0"/>
      <dgm:spPr/>
    </dgm:pt>
    <dgm:pt modelId="{8F37EA9E-4E08-4CF0-B56E-AE7FDBF69422}" type="pres">
      <dgm:prSet presAssocID="{6E58EE54-8EA1-409C-B34A-239ABBCCDC1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3D68DBB-76C1-4F5F-8BF7-E1FC80E5FE2B}" type="pres">
      <dgm:prSet presAssocID="{6E58EE54-8EA1-409C-B34A-239ABBCCDC1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ACACFA8-4430-497B-8B61-024EA0622EBC}" type="pres">
      <dgm:prSet presAssocID="{06A06A9A-2EFE-4681-9B08-CD7BDA188945}" presName="root2" presStyleCnt="0"/>
      <dgm:spPr/>
    </dgm:pt>
    <dgm:pt modelId="{EB75B157-7F70-47EC-9E02-162824A4C800}" type="pres">
      <dgm:prSet presAssocID="{06A06A9A-2EFE-4681-9B08-CD7BDA18894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4190C-4C08-4C9D-BB9C-BA8BD7B193A9}" type="pres">
      <dgm:prSet presAssocID="{06A06A9A-2EFE-4681-9B08-CD7BDA188945}" presName="level3hierChild" presStyleCnt="0"/>
      <dgm:spPr/>
    </dgm:pt>
    <dgm:pt modelId="{E2BB21AD-4863-4BFC-B3CE-9C32ACB48FA5}" type="pres">
      <dgm:prSet presAssocID="{5B5445A8-372E-4132-891C-B6EBD1B1E44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9680DDF-CE69-4325-9792-3659FFA76392}" type="pres">
      <dgm:prSet presAssocID="{5B5445A8-372E-4132-891C-B6EBD1B1E44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EC30722-B70B-4F83-B0A5-935075E1EAF6}" type="pres">
      <dgm:prSet presAssocID="{82AF7949-D0CE-48DF-BBA8-7A5F758175CE}" presName="root2" presStyleCnt="0"/>
      <dgm:spPr/>
    </dgm:pt>
    <dgm:pt modelId="{FA85BEFF-AAA7-4D3B-BD6B-B5048A788E5A}" type="pres">
      <dgm:prSet presAssocID="{82AF7949-D0CE-48DF-BBA8-7A5F758175C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76E920-5886-46B1-A9FC-1E697132F529}" type="pres">
      <dgm:prSet presAssocID="{82AF7949-D0CE-48DF-BBA8-7A5F758175CE}" presName="level3hierChild" presStyleCnt="0"/>
      <dgm:spPr/>
    </dgm:pt>
    <dgm:pt modelId="{F76FD801-3268-4B6F-9862-E41A3AA4F4C8}" type="pres">
      <dgm:prSet presAssocID="{F6E7ABC7-28C2-4F19-AC30-F69B586AE91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391A88D-054A-4922-8776-4CC331366297}" type="pres">
      <dgm:prSet presAssocID="{F6E7ABC7-28C2-4F19-AC30-F69B586AE91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216DE06-BB13-43D0-B771-7DB19604DEFC}" type="pres">
      <dgm:prSet presAssocID="{F716AD4F-6FAF-4A05-9E71-61B054ED3EBE}" presName="root2" presStyleCnt="0"/>
      <dgm:spPr/>
    </dgm:pt>
    <dgm:pt modelId="{94EA7030-D993-4516-BCE7-0F7C08881C5B}" type="pres">
      <dgm:prSet presAssocID="{F716AD4F-6FAF-4A05-9E71-61B054ED3EB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BA2C3D-832B-4123-B601-1BD17A393A38}" type="pres">
      <dgm:prSet presAssocID="{F716AD4F-6FAF-4A05-9E71-61B054ED3EBE}" presName="level3hierChild" presStyleCnt="0"/>
      <dgm:spPr/>
    </dgm:pt>
  </dgm:ptLst>
  <dgm:cxnLst>
    <dgm:cxn modelId="{D43B0432-3140-4B3E-8A30-164F3506CBC9}" type="presOf" srcId="{F6E7ABC7-28C2-4F19-AC30-F69B586AE91F}" destId="{D391A88D-054A-4922-8776-4CC331366297}" srcOrd="1" destOrd="0" presId="urn:microsoft.com/office/officeart/2008/layout/HorizontalMultiLevelHierarchy"/>
    <dgm:cxn modelId="{2EE00AB5-A88D-4809-A7CA-045D8C1A6FBA}" type="presOf" srcId="{5B5445A8-372E-4132-891C-B6EBD1B1E441}" destId="{E2BB21AD-4863-4BFC-B3CE-9C32ACB48FA5}" srcOrd="0" destOrd="0" presId="urn:microsoft.com/office/officeart/2008/layout/HorizontalMultiLevelHierarchy"/>
    <dgm:cxn modelId="{9360B831-7273-43CE-849A-090EFED0E7F8}" type="presOf" srcId="{6E58EE54-8EA1-409C-B34A-239ABBCCDC10}" destId="{13D68DBB-76C1-4F5F-8BF7-E1FC80E5FE2B}" srcOrd="1" destOrd="0" presId="urn:microsoft.com/office/officeart/2008/layout/HorizontalMultiLevelHierarchy"/>
    <dgm:cxn modelId="{EFC33481-2054-4C05-B809-4DC978B6E716}" srcId="{CAA98B55-ACB6-4906-8864-7DA31F95C477}" destId="{82AF7949-D0CE-48DF-BBA8-7A5F758175CE}" srcOrd="1" destOrd="0" parTransId="{5B5445A8-372E-4132-891C-B6EBD1B1E441}" sibTransId="{676CB6DA-CB75-4BDF-802E-BBBA3CF1199A}"/>
    <dgm:cxn modelId="{E4E1037C-52E8-410D-A2D1-89F5400A8B8C}" srcId="{D5127058-1AFF-47FF-AD59-DEF865177FBE}" destId="{CAA98B55-ACB6-4906-8864-7DA31F95C477}" srcOrd="0" destOrd="0" parTransId="{1C9D19B9-6272-4C46-8CFF-E82E7048C53D}" sibTransId="{194BB7F0-544F-4943-ACEF-207DFE82A61A}"/>
    <dgm:cxn modelId="{B9E30628-621E-499C-968B-71BC57420877}" type="presOf" srcId="{CAA98B55-ACB6-4906-8864-7DA31F95C477}" destId="{6506060C-A8E4-499D-A3C4-E6331E2C12F5}" srcOrd="0" destOrd="0" presId="urn:microsoft.com/office/officeart/2008/layout/HorizontalMultiLevelHierarchy"/>
    <dgm:cxn modelId="{007487FC-ECF4-4CCC-AD8B-0871B195DD57}" type="presOf" srcId="{F6E7ABC7-28C2-4F19-AC30-F69B586AE91F}" destId="{F76FD801-3268-4B6F-9862-E41A3AA4F4C8}" srcOrd="0" destOrd="0" presId="urn:microsoft.com/office/officeart/2008/layout/HorizontalMultiLevelHierarchy"/>
    <dgm:cxn modelId="{EA8188B7-3A96-4124-8B44-92DC1333C4A3}" type="presOf" srcId="{6E58EE54-8EA1-409C-B34A-239ABBCCDC10}" destId="{8F37EA9E-4E08-4CF0-B56E-AE7FDBF69422}" srcOrd="0" destOrd="0" presId="urn:microsoft.com/office/officeart/2008/layout/HorizontalMultiLevelHierarchy"/>
    <dgm:cxn modelId="{FA1C9C47-BE15-47F9-839E-7B82CA826DB6}" srcId="{CAA98B55-ACB6-4906-8864-7DA31F95C477}" destId="{F716AD4F-6FAF-4A05-9E71-61B054ED3EBE}" srcOrd="2" destOrd="0" parTransId="{F6E7ABC7-28C2-4F19-AC30-F69B586AE91F}" sibTransId="{EB092873-6262-484D-BE6F-DF8792581DB0}"/>
    <dgm:cxn modelId="{FD97ED6D-64F0-4E8D-A93C-4BC6722F0E60}" type="presOf" srcId="{06A06A9A-2EFE-4681-9B08-CD7BDA188945}" destId="{EB75B157-7F70-47EC-9E02-162824A4C800}" srcOrd="0" destOrd="0" presId="urn:microsoft.com/office/officeart/2008/layout/HorizontalMultiLevelHierarchy"/>
    <dgm:cxn modelId="{148A86F7-878D-436B-A3AD-8D6AEA5937CC}" srcId="{CAA98B55-ACB6-4906-8864-7DA31F95C477}" destId="{06A06A9A-2EFE-4681-9B08-CD7BDA188945}" srcOrd="0" destOrd="0" parTransId="{6E58EE54-8EA1-409C-B34A-239ABBCCDC10}" sibTransId="{BA151301-7B2A-4939-996E-C4FAF1F32F3C}"/>
    <dgm:cxn modelId="{2A46D5FB-157B-4466-9056-0B1AB0E858DF}" type="presOf" srcId="{F716AD4F-6FAF-4A05-9E71-61B054ED3EBE}" destId="{94EA7030-D993-4516-BCE7-0F7C08881C5B}" srcOrd="0" destOrd="0" presId="urn:microsoft.com/office/officeart/2008/layout/HorizontalMultiLevelHierarchy"/>
    <dgm:cxn modelId="{81E7713E-ECBD-4D50-8071-5B86A86CA6B6}" type="presOf" srcId="{D5127058-1AFF-47FF-AD59-DEF865177FBE}" destId="{FEE5859E-CC08-49D5-962F-603B71F4E6A2}" srcOrd="0" destOrd="0" presId="urn:microsoft.com/office/officeart/2008/layout/HorizontalMultiLevelHierarchy"/>
    <dgm:cxn modelId="{09BDBD22-A6AC-45FD-9FCC-E63A02416CAA}" type="presOf" srcId="{5B5445A8-372E-4132-891C-B6EBD1B1E441}" destId="{99680DDF-CE69-4325-9792-3659FFA76392}" srcOrd="1" destOrd="0" presId="urn:microsoft.com/office/officeart/2008/layout/HorizontalMultiLevelHierarchy"/>
    <dgm:cxn modelId="{33CCE358-85E8-437D-A3E8-9A7433C9C9D3}" type="presOf" srcId="{82AF7949-D0CE-48DF-BBA8-7A5F758175CE}" destId="{FA85BEFF-AAA7-4D3B-BD6B-B5048A788E5A}" srcOrd="0" destOrd="0" presId="urn:microsoft.com/office/officeart/2008/layout/HorizontalMultiLevelHierarchy"/>
    <dgm:cxn modelId="{5F4A2E94-8007-4F7B-9AF0-C5CE4AE35E8B}" type="presParOf" srcId="{FEE5859E-CC08-49D5-962F-603B71F4E6A2}" destId="{7F0FBAB6-83AB-47A4-920E-72B64AFFB60A}" srcOrd="0" destOrd="0" presId="urn:microsoft.com/office/officeart/2008/layout/HorizontalMultiLevelHierarchy"/>
    <dgm:cxn modelId="{D34CABCB-8068-4D7C-B9E1-F6AC6979C0BB}" type="presParOf" srcId="{7F0FBAB6-83AB-47A4-920E-72B64AFFB60A}" destId="{6506060C-A8E4-499D-A3C4-E6331E2C12F5}" srcOrd="0" destOrd="0" presId="urn:microsoft.com/office/officeart/2008/layout/HorizontalMultiLevelHierarchy"/>
    <dgm:cxn modelId="{5EAA2CEA-FFAE-422F-9735-D1195639C14F}" type="presParOf" srcId="{7F0FBAB6-83AB-47A4-920E-72B64AFFB60A}" destId="{3B9E15DB-E356-4317-816B-18794B571E10}" srcOrd="1" destOrd="0" presId="urn:microsoft.com/office/officeart/2008/layout/HorizontalMultiLevelHierarchy"/>
    <dgm:cxn modelId="{045B44DC-15AC-41EB-91F1-291B3232F041}" type="presParOf" srcId="{3B9E15DB-E356-4317-816B-18794B571E10}" destId="{8F37EA9E-4E08-4CF0-B56E-AE7FDBF69422}" srcOrd="0" destOrd="0" presId="urn:microsoft.com/office/officeart/2008/layout/HorizontalMultiLevelHierarchy"/>
    <dgm:cxn modelId="{D6D1D98B-55C0-41CF-A9A3-8312571ABA28}" type="presParOf" srcId="{8F37EA9E-4E08-4CF0-B56E-AE7FDBF69422}" destId="{13D68DBB-76C1-4F5F-8BF7-E1FC80E5FE2B}" srcOrd="0" destOrd="0" presId="urn:microsoft.com/office/officeart/2008/layout/HorizontalMultiLevelHierarchy"/>
    <dgm:cxn modelId="{3D020299-F119-4ACA-9098-10ABA68D7326}" type="presParOf" srcId="{3B9E15DB-E356-4317-816B-18794B571E10}" destId="{3ACACFA8-4430-497B-8B61-024EA0622EBC}" srcOrd="1" destOrd="0" presId="urn:microsoft.com/office/officeart/2008/layout/HorizontalMultiLevelHierarchy"/>
    <dgm:cxn modelId="{03B1805A-D564-4FA1-BE8D-35F1D0CD4805}" type="presParOf" srcId="{3ACACFA8-4430-497B-8B61-024EA0622EBC}" destId="{EB75B157-7F70-47EC-9E02-162824A4C800}" srcOrd="0" destOrd="0" presId="urn:microsoft.com/office/officeart/2008/layout/HorizontalMultiLevelHierarchy"/>
    <dgm:cxn modelId="{8792CB0E-31DB-4A30-99AA-C714BE258585}" type="presParOf" srcId="{3ACACFA8-4430-497B-8B61-024EA0622EBC}" destId="{5824190C-4C08-4C9D-BB9C-BA8BD7B193A9}" srcOrd="1" destOrd="0" presId="urn:microsoft.com/office/officeart/2008/layout/HorizontalMultiLevelHierarchy"/>
    <dgm:cxn modelId="{C77C4690-3B62-4DC4-A34F-443EED3AFF66}" type="presParOf" srcId="{3B9E15DB-E356-4317-816B-18794B571E10}" destId="{E2BB21AD-4863-4BFC-B3CE-9C32ACB48FA5}" srcOrd="2" destOrd="0" presId="urn:microsoft.com/office/officeart/2008/layout/HorizontalMultiLevelHierarchy"/>
    <dgm:cxn modelId="{131D3D6A-2102-4D0E-BB34-653B476B6496}" type="presParOf" srcId="{E2BB21AD-4863-4BFC-B3CE-9C32ACB48FA5}" destId="{99680DDF-CE69-4325-9792-3659FFA76392}" srcOrd="0" destOrd="0" presId="urn:microsoft.com/office/officeart/2008/layout/HorizontalMultiLevelHierarchy"/>
    <dgm:cxn modelId="{393A8DCB-69AE-4F04-870A-B093E7DE3A03}" type="presParOf" srcId="{3B9E15DB-E356-4317-816B-18794B571E10}" destId="{0EC30722-B70B-4F83-B0A5-935075E1EAF6}" srcOrd="3" destOrd="0" presId="urn:microsoft.com/office/officeart/2008/layout/HorizontalMultiLevelHierarchy"/>
    <dgm:cxn modelId="{CAF4A88D-75C0-4045-97CA-562056F303B7}" type="presParOf" srcId="{0EC30722-B70B-4F83-B0A5-935075E1EAF6}" destId="{FA85BEFF-AAA7-4D3B-BD6B-B5048A788E5A}" srcOrd="0" destOrd="0" presId="urn:microsoft.com/office/officeart/2008/layout/HorizontalMultiLevelHierarchy"/>
    <dgm:cxn modelId="{E933CD1C-7710-40BB-96AC-6E134867D1D1}" type="presParOf" srcId="{0EC30722-B70B-4F83-B0A5-935075E1EAF6}" destId="{5276E920-5886-46B1-A9FC-1E697132F529}" srcOrd="1" destOrd="0" presId="urn:microsoft.com/office/officeart/2008/layout/HorizontalMultiLevelHierarchy"/>
    <dgm:cxn modelId="{71474ACA-4334-4E8B-BC3E-328DBED325B3}" type="presParOf" srcId="{3B9E15DB-E356-4317-816B-18794B571E10}" destId="{F76FD801-3268-4B6F-9862-E41A3AA4F4C8}" srcOrd="4" destOrd="0" presId="urn:microsoft.com/office/officeart/2008/layout/HorizontalMultiLevelHierarchy"/>
    <dgm:cxn modelId="{4EA7021D-2DB7-4EF2-8AD5-B3463E98ECC1}" type="presParOf" srcId="{F76FD801-3268-4B6F-9862-E41A3AA4F4C8}" destId="{D391A88D-054A-4922-8776-4CC331366297}" srcOrd="0" destOrd="0" presId="urn:microsoft.com/office/officeart/2008/layout/HorizontalMultiLevelHierarchy"/>
    <dgm:cxn modelId="{F5067934-9675-459A-9962-28EE915F1BE6}" type="presParOf" srcId="{3B9E15DB-E356-4317-816B-18794B571E10}" destId="{3216DE06-BB13-43D0-B771-7DB19604DEFC}" srcOrd="5" destOrd="0" presId="urn:microsoft.com/office/officeart/2008/layout/HorizontalMultiLevelHierarchy"/>
    <dgm:cxn modelId="{C23402A3-ED63-419A-851E-65903C2A6FD3}" type="presParOf" srcId="{3216DE06-BB13-43D0-B771-7DB19604DEFC}" destId="{94EA7030-D993-4516-BCE7-0F7C08881C5B}" srcOrd="0" destOrd="0" presId="urn:microsoft.com/office/officeart/2008/layout/HorizontalMultiLevelHierarchy"/>
    <dgm:cxn modelId="{42A073BA-705F-4359-BB43-C4B101FDB2A3}" type="presParOf" srcId="{3216DE06-BB13-43D0-B771-7DB19604DEFC}" destId="{60BA2C3D-832B-4123-B601-1BD17A393A3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48A6A0-78AC-41B7-8B6A-5EE7882CBCA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0B494D0-3576-4976-BF28-66D788884D2D}">
      <dgm:prSet phldrT="[Текст]" custT="1"/>
      <dgm:spPr/>
      <dgm:t>
        <a:bodyPr/>
        <a:lstStyle/>
        <a:p>
          <a:r>
            <a:rPr lang="ru-RU" sz="4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Функции </a:t>
          </a:r>
          <a:endParaRPr lang="ru-RU" sz="44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1CF52B-53CC-4862-BCC4-CA0DB4175074}" type="parTrans" cxnId="{5B314111-9BE7-4A67-B5BF-9139B7CA1BAB}">
      <dgm:prSet/>
      <dgm:spPr/>
      <dgm:t>
        <a:bodyPr/>
        <a:lstStyle/>
        <a:p>
          <a:endParaRPr lang="ru-RU"/>
        </a:p>
      </dgm:t>
    </dgm:pt>
    <dgm:pt modelId="{AB8F7C0F-CBB3-44F2-AACF-EE8E976CDBF5}" type="sibTrans" cxnId="{5B314111-9BE7-4A67-B5BF-9139B7CA1BAB}">
      <dgm:prSet/>
      <dgm:spPr/>
      <dgm:t>
        <a:bodyPr/>
        <a:lstStyle/>
        <a:p>
          <a:endParaRPr lang="ru-RU"/>
        </a:p>
      </dgm:t>
    </dgm:pt>
    <dgm:pt modelId="{36EC0F87-679C-4BF9-9510-FC889A0F8B98}">
      <dgm:prSet phldrT="[Текст]" custT="1"/>
      <dgm:spPr/>
      <dgm:t>
        <a:bodyPr/>
        <a:lstStyle/>
        <a:p>
          <a:r>
            <a:rPr lang="ru-RU" sz="4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функций</a:t>
          </a:r>
          <a:endParaRPr lang="ru-RU" sz="44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60A4DA-B498-42D2-B1CB-0D91E02B9119}" type="parTrans" cxnId="{5F125A65-A3EE-4DA8-BF8D-ADF5DB92F7DA}">
      <dgm:prSet/>
      <dgm:spPr/>
      <dgm:t>
        <a:bodyPr/>
        <a:lstStyle/>
        <a:p>
          <a:endParaRPr lang="ru-RU"/>
        </a:p>
      </dgm:t>
    </dgm:pt>
    <dgm:pt modelId="{30DE8482-07D0-45D2-8EB4-C71153D7E56A}" type="sibTrans" cxnId="{5F125A65-A3EE-4DA8-BF8D-ADF5DB92F7DA}">
      <dgm:prSet/>
      <dgm:spPr/>
      <dgm:t>
        <a:bodyPr/>
        <a:lstStyle/>
        <a:p>
          <a:endParaRPr lang="ru-RU"/>
        </a:p>
      </dgm:t>
    </dgm:pt>
    <dgm:pt modelId="{5235C299-B3AB-4F95-BB32-F21C4F334C48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Свойства функций</a:t>
          </a:r>
          <a:endParaRPr lang="ru-RU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B85105-2173-4C27-9850-8925CDDEDF5E}" type="parTrans" cxnId="{A279016F-BA6A-454F-9516-35F62C7C0ED7}">
      <dgm:prSet/>
      <dgm:spPr/>
      <dgm:t>
        <a:bodyPr/>
        <a:lstStyle/>
        <a:p>
          <a:endParaRPr lang="ru-RU"/>
        </a:p>
      </dgm:t>
    </dgm:pt>
    <dgm:pt modelId="{2F6F495B-73CE-4AB0-89C2-A23D9A7E7E03}" type="sibTrans" cxnId="{A279016F-BA6A-454F-9516-35F62C7C0ED7}">
      <dgm:prSet/>
      <dgm:spPr/>
      <dgm:t>
        <a:bodyPr/>
        <a:lstStyle/>
        <a:p>
          <a:endParaRPr lang="ru-RU"/>
        </a:p>
      </dgm:t>
    </dgm:pt>
    <dgm:pt modelId="{3591CCA6-688D-4ADD-8F1D-63F76FC6C253}" type="pres">
      <dgm:prSet presAssocID="{3B48A6A0-78AC-41B7-8B6A-5EE7882CBCA6}" presName="linearFlow" presStyleCnt="0">
        <dgm:presLayoutVars>
          <dgm:resizeHandles val="exact"/>
        </dgm:presLayoutVars>
      </dgm:prSet>
      <dgm:spPr/>
    </dgm:pt>
    <dgm:pt modelId="{F5AFE3E9-0428-4952-99B4-E47A7AB57068}" type="pres">
      <dgm:prSet presAssocID="{90B494D0-3576-4976-BF28-66D788884D2D}" presName="node" presStyleLbl="node1" presStyleIdx="0" presStyleCnt="3" custScaleX="148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1CF52-0E1C-4CE3-B138-95A2B965327E}" type="pres">
      <dgm:prSet presAssocID="{AB8F7C0F-CBB3-44F2-AACF-EE8E976CDBF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83E0B04-A22F-49C1-8840-EF0A0F8952C8}" type="pres">
      <dgm:prSet presAssocID="{AB8F7C0F-CBB3-44F2-AACF-EE8E976CDBF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1226540-4E6C-4F39-A960-A4CF27F5B528}" type="pres">
      <dgm:prSet presAssocID="{36EC0F87-679C-4BF9-9510-FC889A0F8B98}" presName="node" presStyleLbl="node1" presStyleIdx="1" presStyleCnt="3" custScaleX="148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9EFA4-E1EA-4C0B-906E-579F991AC129}" type="pres">
      <dgm:prSet presAssocID="{30DE8482-07D0-45D2-8EB4-C71153D7E56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308FF3C-877C-4FE8-BB1E-C806D6E38A2D}" type="pres">
      <dgm:prSet presAssocID="{30DE8482-07D0-45D2-8EB4-C71153D7E56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422D2C3-918A-43EF-A055-3C58476BC58E}" type="pres">
      <dgm:prSet presAssocID="{5235C299-B3AB-4F95-BB32-F21C4F334C48}" presName="node" presStyleLbl="node1" presStyleIdx="2" presStyleCnt="3" custScaleX="144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314111-9BE7-4A67-B5BF-9139B7CA1BAB}" srcId="{3B48A6A0-78AC-41B7-8B6A-5EE7882CBCA6}" destId="{90B494D0-3576-4976-BF28-66D788884D2D}" srcOrd="0" destOrd="0" parTransId="{001CF52B-53CC-4862-BCC4-CA0DB4175074}" sibTransId="{AB8F7C0F-CBB3-44F2-AACF-EE8E976CDBF5}"/>
    <dgm:cxn modelId="{2DE370EC-34B8-4744-B138-258E2C6286F1}" type="presOf" srcId="{30DE8482-07D0-45D2-8EB4-C71153D7E56A}" destId="{F308FF3C-877C-4FE8-BB1E-C806D6E38A2D}" srcOrd="1" destOrd="0" presId="urn:microsoft.com/office/officeart/2005/8/layout/process2"/>
    <dgm:cxn modelId="{5F125A65-A3EE-4DA8-BF8D-ADF5DB92F7DA}" srcId="{3B48A6A0-78AC-41B7-8B6A-5EE7882CBCA6}" destId="{36EC0F87-679C-4BF9-9510-FC889A0F8B98}" srcOrd="1" destOrd="0" parTransId="{5360A4DA-B498-42D2-B1CB-0D91E02B9119}" sibTransId="{30DE8482-07D0-45D2-8EB4-C71153D7E56A}"/>
    <dgm:cxn modelId="{613224E2-AF5F-452E-B63C-3C840608C829}" type="presOf" srcId="{36EC0F87-679C-4BF9-9510-FC889A0F8B98}" destId="{B1226540-4E6C-4F39-A960-A4CF27F5B528}" srcOrd="0" destOrd="0" presId="urn:microsoft.com/office/officeart/2005/8/layout/process2"/>
    <dgm:cxn modelId="{917F79DA-1AD9-41D1-A42B-A940EC6E24FE}" type="presOf" srcId="{30DE8482-07D0-45D2-8EB4-C71153D7E56A}" destId="{3379EFA4-E1EA-4C0B-906E-579F991AC129}" srcOrd="0" destOrd="0" presId="urn:microsoft.com/office/officeart/2005/8/layout/process2"/>
    <dgm:cxn modelId="{D7F74619-6BBA-4E01-9B63-59F8CB34B707}" type="presOf" srcId="{90B494D0-3576-4976-BF28-66D788884D2D}" destId="{F5AFE3E9-0428-4952-99B4-E47A7AB57068}" srcOrd="0" destOrd="0" presId="urn:microsoft.com/office/officeart/2005/8/layout/process2"/>
    <dgm:cxn modelId="{5958529C-99B0-4F6A-89EE-08FE744455AA}" type="presOf" srcId="{5235C299-B3AB-4F95-BB32-F21C4F334C48}" destId="{8422D2C3-918A-43EF-A055-3C58476BC58E}" srcOrd="0" destOrd="0" presId="urn:microsoft.com/office/officeart/2005/8/layout/process2"/>
    <dgm:cxn modelId="{A279016F-BA6A-454F-9516-35F62C7C0ED7}" srcId="{3B48A6A0-78AC-41B7-8B6A-5EE7882CBCA6}" destId="{5235C299-B3AB-4F95-BB32-F21C4F334C48}" srcOrd="2" destOrd="0" parTransId="{0EB85105-2173-4C27-9850-8925CDDEDF5E}" sibTransId="{2F6F495B-73CE-4AB0-89C2-A23D9A7E7E03}"/>
    <dgm:cxn modelId="{80B1F56A-2D97-46FA-9CD7-9C0F3EA78964}" type="presOf" srcId="{AB8F7C0F-CBB3-44F2-AACF-EE8E976CDBF5}" destId="{23E1CF52-0E1C-4CE3-B138-95A2B965327E}" srcOrd="0" destOrd="0" presId="urn:microsoft.com/office/officeart/2005/8/layout/process2"/>
    <dgm:cxn modelId="{DAEB61AA-9D2B-49A6-965B-F55A9CD95D0A}" type="presOf" srcId="{AB8F7C0F-CBB3-44F2-AACF-EE8E976CDBF5}" destId="{883E0B04-A22F-49C1-8840-EF0A0F8952C8}" srcOrd="1" destOrd="0" presId="urn:microsoft.com/office/officeart/2005/8/layout/process2"/>
    <dgm:cxn modelId="{1EA2A126-C5E2-4795-ACB5-B7978075D34E}" type="presOf" srcId="{3B48A6A0-78AC-41B7-8B6A-5EE7882CBCA6}" destId="{3591CCA6-688D-4ADD-8F1D-63F76FC6C253}" srcOrd="0" destOrd="0" presId="urn:microsoft.com/office/officeart/2005/8/layout/process2"/>
    <dgm:cxn modelId="{20D13418-031F-45C5-9756-7F2C52CA108B}" type="presParOf" srcId="{3591CCA6-688D-4ADD-8F1D-63F76FC6C253}" destId="{F5AFE3E9-0428-4952-99B4-E47A7AB57068}" srcOrd="0" destOrd="0" presId="urn:microsoft.com/office/officeart/2005/8/layout/process2"/>
    <dgm:cxn modelId="{5C0F4AF8-38C9-48A6-ABE5-87D5240F2FF0}" type="presParOf" srcId="{3591CCA6-688D-4ADD-8F1D-63F76FC6C253}" destId="{23E1CF52-0E1C-4CE3-B138-95A2B965327E}" srcOrd="1" destOrd="0" presId="urn:microsoft.com/office/officeart/2005/8/layout/process2"/>
    <dgm:cxn modelId="{483F626E-2710-4D71-84A7-3D313E5A7780}" type="presParOf" srcId="{23E1CF52-0E1C-4CE3-B138-95A2B965327E}" destId="{883E0B04-A22F-49C1-8840-EF0A0F8952C8}" srcOrd="0" destOrd="0" presId="urn:microsoft.com/office/officeart/2005/8/layout/process2"/>
    <dgm:cxn modelId="{3DA6003D-3C7C-4AB7-92A5-29980AAF84A5}" type="presParOf" srcId="{3591CCA6-688D-4ADD-8F1D-63F76FC6C253}" destId="{B1226540-4E6C-4F39-A960-A4CF27F5B528}" srcOrd="2" destOrd="0" presId="urn:microsoft.com/office/officeart/2005/8/layout/process2"/>
    <dgm:cxn modelId="{C32A5760-5E62-46CE-B0F2-3EF0347ACB0C}" type="presParOf" srcId="{3591CCA6-688D-4ADD-8F1D-63F76FC6C253}" destId="{3379EFA4-E1EA-4C0B-906E-579F991AC129}" srcOrd="3" destOrd="0" presId="urn:microsoft.com/office/officeart/2005/8/layout/process2"/>
    <dgm:cxn modelId="{E3142986-F756-4F44-B10C-3C6CE66AE465}" type="presParOf" srcId="{3379EFA4-E1EA-4C0B-906E-579F991AC129}" destId="{F308FF3C-877C-4FE8-BB1E-C806D6E38A2D}" srcOrd="0" destOrd="0" presId="urn:microsoft.com/office/officeart/2005/8/layout/process2"/>
    <dgm:cxn modelId="{7FCD05FC-DA65-4777-9AA2-7FB89E81633F}" type="presParOf" srcId="{3591CCA6-688D-4ADD-8F1D-63F76FC6C253}" destId="{8422D2C3-918A-43EF-A055-3C58476BC58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4BF727-BF90-4959-A8F6-8AC466D7C37B}" type="doc">
      <dgm:prSet loTypeId="urn:microsoft.com/office/officeart/2005/8/layout/orgChart1" loCatId="hierarchy" qsTypeId="urn:microsoft.com/office/officeart/2005/8/quickstyle/3d5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63088FC-1A61-4667-AAFA-8BA7306B0CE3}">
      <dgm:prSet phldrT="[Текст]"/>
      <dgm:spPr>
        <a:xfrm>
          <a:off x="2750036" y="682642"/>
          <a:ext cx="2272326" cy="113616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С</a:t>
          </a:r>
          <a:endParaRPr lang="ru-RU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7852A926-B233-417C-884F-01E9555054DE}" type="parTrans" cxnId="{05F81AC7-33F7-461E-B3BA-D4FABD0786C1}">
      <dgm:prSet/>
      <dgm:spPr/>
      <dgm:t>
        <a:bodyPr/>
        <a:lstStyle/>
        <a:p>
          <a:endParaRPr lang="ru-RU"/>
        </a:p>
      </dgm:t>
    </dgm:pt>
    <dgm:pt modelId="{B32BDA9C-6E33-479C-AEE6-1631FF3BBCF4}" type="sibTrans" cxnId="{05F81AC7-33F7-461E-B3BA-D4FABD0786C1}">
      <dgm:prSet/>
      <dgm:spPr/>
      <dgm:t>
        <a:bodyPr/>
        <a:lstStyle/>
        <a:p>
          <a:endParaRPr lang="ru-RU"/>
        </a:p>
      </dgm:t>
    </dgm:pt>
    <dgm:pt modelId="{76239BCD-0457-48CB-AE31-E0265ACDB190}">
      <dgm:prSet phldrT="[Текст]" custT="1"/>
      <dgm:spPr>
        <a:xfrm>
          <a:off x="521" y="2295994"/>
          <a:ext cx="2272326" cy="1136163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ru-RU" sz="24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ФУНКЦИЯ 1</a:t>
          </a:r>
          <a:endParaRPr lang="ru-RU" sz="24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0780E2CB-3862-49DF-B613-66CCF2A5948C}" type="parTrans" cxnId="{779C72F9-D20E-41D8-A8F4-EBE62D888701}">
      <dgm:prSet/>
      <dgm:spPr>
        <a:xfrm>
          <a:off x="1136685" y="1818805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2749514" y="0"/>
              </a:moveTo>
              <a:lnTo>
                <a:pt x="2749514" y="238594"/>
              </a:lnTo>
              <a:lnTo>
                <a:pt x="0" y="238594"/>
              </a:lnTo>
              <a:lnTo>
                <a:pt x="0" y="477188"/>
              </a:lnTo>
            </a:path>
          </a:pathLst>
        </a:custGeom>
        <a:noFill/>
        <a:ln w="38100" cap="flat" cmpd="sng" algn="ctr">
          <a:solidFill>
            <a:srgbClr val="FEB80A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ru-RU"/>
        </a:p>
      </dgm:t>
    </dgm:pt>
    <dgm:pt modelId="{BA1A2F85-06FB-42D6-8DFC-F7AD67002AD1}" type="sibTrans" cxnId="{779C72F9-D20E-41D8-A8F4-EBE62D888701}">
      <dgm:prSet/>
      <dgm:spPr/>
      <dgm:t>
        <a:bodyPr/>
        <a:lstStyle/>
        <a:p>
          <a:endParaRPr lang="ru-RU"/>
        </a:p>
      </dgm:t>
    </dgm:pt>
    <dgm:pt modelId="{C6006EF6-2D34-41DF-9748-2B36B0DBBC02}">
      <dgm:prSet phldrT="[Текст]" custT="1"/>
      <dgm:spPr>
        <a:xfrm>
          <a:off x="2750036" y="2295994"/>
          <a:ext cx="2272326" cy="1136163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ru-RU" sz="24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ФУНКЦИЯ</a:t>
          </a:r>
          <a:r>
            <a:rPr lang="ru-RU" sz="31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2</a:t>
          </a:r>
          <a:endParaRPr lang="ru-RU" sz="31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D79700FF-CA56-444D-B0FA-34D1AAB397DB}" type="parTrans" cxnId="{E27AA7DB-D574-48F3-8D8C-64B9381EDF4A}">
      <dgm:prSet/>
      <dgm:spPr>
        <a:xfrm>
          <a:off x="3840480" y="1818805"/>
          <a:ext cx="91440" cy="4771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88"/>
              </a:lnTo>
            </a:path>
          </a:pathLst>
        </a:custGeom>
        <a:noFill/>
        <a:ln w="38100" cap="flat" cmpd="sng" algn="ctr">
          <a:solidFill>
            <a:srgbClr val="FEB80A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ru-RU"/>
        </a:p>
      </dgm:t>
    </dgm:pt>
    <dgm:pt modelId="{2F4F8DE5-7E0E-437C-8E6D-826E0CE872E1}" type="sibTrans" cxnId="{E27AA7DB-D574-48F3-8D8C-64B9381EDF4A}">
      <dgm:prSet/>
      <dgm:spPr/>
      <dgm:t>
        <a:bodyPr/>
        <a:lstStyle/>
        <a:p>
          <a:endParaRPr lang="ru-RU"/>
        </a:p>
      </dgm:t>
    </dgm:pt>
    <dgm:pt modelId="{057EF932-5566-4826-A4D5-04BE75279182}">
      <dgm:prSet phldrT="[Текст]" custT="1"/>
      <dgm:spPr>
        <a:xfrm>
          <a:off x="5499551" y="2295994"/>
          <a:ext cx="2272326" cy="1136163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gm:spPr>
      <dgm:t>
        <a:bodyPr/>
        <a:lstStyle/>
        <a:p>
          <a:r>
            <a:rPr lang="ru-RU" sz="24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ФУНКЦИЯ</a:t>
          </a:r>
          <a:r>
            <a:rPr lang="ru-RU" sz="31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3</a:t>
          </a:r>
          <a:endParaRPr lang="ru-RU" sz="31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E871F11-17E1-44DA-A224-38578AE7A94C}" type="parTrans" cxnId="{7431C6BB-C364-4D1D-9E48-EA70A561768D}">
      <dgm:prSet/>
      <dgm:spPr>
        <a:xfrm>
          <a:off x="3886200" y="1818805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94"/>
              </a:lnTo>
              <a:lnTo>
                <a:pt x="2749514" y="238594"/>
              </a:lnTo>
              <a:lnTo>
                <a:pt x="2749514" y="477188"/>
              </a:lnTo>
            </a:path>
          </a:pathLst>
        </a:custGeom>
        <a:noFill/>
        <a:ln w="38100" cap="flat" cmpd="sng" algn="ctr">
          <a:solidFill>
            <a:srgbClr val="FEB80A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gm:spPr>
      <dgm:t>
        <a:bodyPr/>
        <a:lstStyle/>
        <a:p>
          <a:endParaRPr lang="ru-RU"/>
        </a:p>
      </dgm:t>
    </dgm:pt>
    <dgm:pt modelId="{90B6DFEE-CC17-4ED1-813E-50567C1D4D47}" type="sibTrans" cxnId="{7431C6BB-C364-4D1D-9E48-EA70A561768D}">
      <dgm:prSet/>
      <dgm:spPr/>
      <dgm:t>
        <a:bodyPr/>
        <a:lstStyle/>
        <a:p>
          <a:endParaRPr lang="ru-RU"/>
        </a:p>
      </dgm:t>
    </dgm:pt>
    <dgm:pt modelId="{88D7E0D4-9EDF-43DA-A6E3-80829DD46EA9}" type="pres">
      <dgm:prSet presAssocID="{704BF727-BF90-4959-A8F6-8AC466D7C3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DFCCCE-705A-4CB2-875C-E723D6D7505B}" type="pres">
      <dgm:prSet presAssocID="{663088FC-1A61-4667-AAFA-8BA7306B0CE3}" presName="hierRoot1" presStyleCnt="0">
        <dgm:presLayoutVars>
          <dgm:hierBranch val="init"/>
        </dgm:presLayoutVars>
      </dgm:prSet>
      <dgm:spPr/>
    </dgm:pt>
    <dgm:pt modelId="{554B4987-A2BB-4196-85E4-B5762B5D2491}" type="pres">
      <dgm:prSet presAssocID="{663088FC-1A61-4667-AAFA-8BA7306B0CE3}" presName="rootComposite1" presStyleCnt="0"/>
      <dgm:spPr/>
    </dgm:pt>
    <dgm:pt modelId="{A279068A-94B3-41D3-B5A4-B57CCEC6A93B}" type="pres">
      <dgm:prSet presAssocID="{663088FC-1A61-4667-AAFA-8BA7306B0CE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03DAAE-38E2-4CDE-92DC-AFE09D820881}" type="pres">
      <dgm:prSet presAssocID="{663088FC-1A61-4667-AAFA-8BA7306B0CE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4FE8B6E-EACE-4F0B-B01B-35C0D9B360F1}" type="pres">
      <dgm:prSet presAssocID="{663088FC-1A61-4667-AAFA-8BA7306B0CE3}" presName="hierChild2" presStyleCnt="0"/>
      <dgm:spPr/>
    </dgm:pt>
    <dgm:pt modelId="{18FF75EC-B5E5-41C6-AF42-C511FD399F63}" type="pres">
      <dgm:prSet presAssocID="{0780E2CB-3862-49DF-B613-66CCF2A5948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06A199F-67C9-4F03-857A-020917B7DEE5}" type="pres">
      <dgm:prSet presAssocID="{76239BCD-0457-48CB-AE31-E0265ACDB190}" presName="hierRoot2" presStyleCnt="0">
        <dgm:presLayoutVars>
          <dgm:hierBranch val="init"/>
        </dgm:presLayoutVars>
      </dgm:prSet>
      <dgm:spPr/>
    </dgm:pt>
    <dgm:pt modelId="{E38951FA-A020-4260-8D81-93BB1C969EC0}" type="pres">
      <dgm:prSet presAssocID="{76239BCD-0457-48CB-AE31-E0265ACDB190}" presName="rootComposite" presStyleCnt="0"/>
      <dgm:spPr/>
    </dgm:pt>
    <dgm:pt modelId="{C282BA80-C7F6-469E-8287-A296A05FB3A1}" type="pres">
      <dgm:prSet presAssocID="{76239BCD-0457-48CB-AE31-E0265ACDB19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97CAA4-02D8-48E2-B78C-4CD81FC138DF}" type="pres">
      <dgm:prSet presAssocID="{76239BCD-0457-48CB-AE31-E0265ACDB190}" presName="rootConnector" presStyleLbl="node2" presStyleIdx="0" presStyleCnt="3"/>
      <dgm:spPr/>
      <dgm:t>
        <a:bodyPr/>
        <a:lstStyle/>
        <a:p>
          <a:endParaRPr lang="ru-RU"/>
        </a:p>
      </dgm:t>
    </dgm:pt>
    <dgm:pt modelId="{F6AA2154-A620-4720-BD50-D7B206A9E438}" type="pres">
      <dgm:prSet presAssocID="{76239BCD-0457-48CB-AE31-E0265ACDB190}" presName="hierChild4" presStyleCnt="0"/>
      <dgm:spPr/>
    </dgm:pt>
    <dgm:pt modelId="{DC35AEA0-1F18-455E-9D3D-ED0E76DE616B}" type="pres">
      <dgm:prSet presAssocID="{76239BCD-0457-48CB-AE31-E0265ACDB190}" presName="hierChild5" presStyleCnt="0"/>
      <dgm:spPr/>
    </dgm:pt>
    <dgm:pt modelId="{3F0F5E83-0BCD-4FBC-935F-68D19A4098BB}" type="pres">
      <dgm:prSet presAssocID="{D79700FF-CA56-444D-B0FA-34D1AAB397D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1AE1DDB-9702-4ED1-9E7C-C011C9D9A4C2}" type="pres">
      <dgm:prSet presAssocID="{C6006EF6-2D34-41DF-9748-2B36B0DBBC02}" presName="hierRoot2" presStyleCnt="0">
        <dgm:presLayoutVars>
          <dgm:hierBranch val="init"/>
        </dgm:presLayoutVars>
      </dgm:prSet>
      <dgm:spPr/>
    </dgm:pt>
    <dgm:pt modelId="{8538D5E4-2C5F-477B-A52C-E9F8A459D03E}" type="pres">
      <dgm:prSet presAssocID="{C6006EF6-2D34-41DF-9748-2B36B0DBBC02}" presName="rootComposite" presStyleCnt="0"/>
      <dgm:spPr/>
    </dgm:pt>
    <dgm:pt modelId="{DDF3DF53-B559-4AA5-88C4-4F50E011001D}" type="pres">
      <dgm:prSet presAssocID="{C6006EF6-2D34-41DF-9748-2B36B0DBBC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20D814-1545-4044-AD4A-EDAE498FADED}" type="pres">
      <dgm:prSet presAssocID="{C6006EF6-2D34-41DF-9748-2B36B0DBBC02}" presName="rootConnector" presStyleLbl="node2" presStyleIdx="1" presStyleCnt="3"/>
      <dgm:spPr/>
      <dgm:t>
        <a:bodyPr/>
        <a:lstStyle/>
        <a:p>
          <a:endParaRPr lang="ru-RU"/>
        </a:p>
      </dgm:t>
    </dgm:pt>
    <dgm:pt modelId="{61D2124A-3530-4B7C-BDEE-28F62E991DA6}" type="pres">
      <dgm:prSet presAssocID="{C6006EF6-2D34-41DF-9748-2B36B0DBBC02}" presName="hierChild4" presStyleCnt="0"/>
      <dgm:spPr/>
    </dgm:pt>
    <dgm:pt modelId="{96E532C2-176C-4E83-A7CF-ECDBB311AA8F}" type="pres">
      <dgm:prSet presAssocID="{C6006EF6-2D34-41DF-9748-2B36B0DBBC02}" presName="hierChild5" presStyleCnt="0"/>
      <dgm:spPr/>
    </dgm:pt>
    <dgm:pt modelId="{741F62E9-8D12-4C87-BA15-6E467D5019A5}" type="pres">
      <dgm:prSet presAssocID="{BE871F11-17E1-44DA-A224-38578AE7A94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810B23E-C19A-4D67-8C8B-91EA9DD5F3B8}" type="pres">
      <dgm:prSet presAssocID="{057EF932-5566-4826-A4D5-04BE75279182}" presName="hierRoot2" presStyleCnt="0">
        <dgm:presLayoutVars>
          <dgm:hierBranch val="init"/>
        </dgm:presLayoutVars>
      </dgm:prSet>
      <dgm:spPr/>
    </dgm:pt>
    <dgm:pt modelId="{814B4260-D841-40A9-963E-F09C2BCC4F2E}" type="pres">
      <dgm:prSet presAssocID="{057EF932-5566-4826-A4D5-04BE75279182}" presName="rootComposite" presStyleCnt="0"/>
      <dgm:spPr/>
    </dgm:pt>
    <dgm:pt modelId="{B4C30D69-8EDB-4720-A3D0-3AC1E82A9C8D}" type="pres">
      <dgm:prSet presAssocID="{057EF932-5566-4826-A4D5-04BE7527918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5D20C2-F784-43FB-BA04-2BFBA1BDCC6D}" type="pres">
      <dgm:prSet presAssocID="{057EF932-5566-4826-A4D5-04BE75279182}" presName="rootConnector" presStyleLbl="node2" presStyleIdx="2" presStyleCnt="3"/>
      <dgm:spPr/>
      <dgm:t>
        <a:bodyPr/>
        <a:lstStyle/>
        <a:p>
          <a:endParaRPr lang="ru-RU"/>
        </a:p>
      </dgm:t>
    </dgm:pt>
    <dgm:pt modelId="{BDA5E22B-AF24-44F8-B350-89B936AE9056}" type="pres">
      <dgm:prSet presAssocID="{057EF932-5566-4826-A4D5-04BE75279182}" presName="hierChild4" presStyleCnt="0"/>
      <dgm:spPr/>
    </dgm:pt>
    <dgm:pt modelId="{0749B689-AC5C-4826-80EB-83B8D52C2220}" type="pres">
      <dgm:prSet presAssocID="{057EF932-5566-4826-A4D5-04BE75279182}" presName="hierChild5" presStyleCnt="0"/>
      <dgm:spPr/>
    </dgm:pt>
    <dgm:pt modelId="{74B2F028-A2B7-44E4-AA5D-31EE6B911FA5}" type="pres">
      <dgm:prSet presAssocID="{663088FC-1A61-4667-AAFA-8BA7306B0CE3}" presName="hierChild3" presStyleCnt="0"/>
      <dgm:spPr/>
    </dgm:pt>
  </dgm:ptLst>
  <dgm:cxnLst>
    <dgm:cxn modelId="{E350A392-AC04-4EB5-929E-9667C8EA68F6}" type="presOf" srcId="{057EF932-5566-4826-A4D5-04BE75279182}" destId="{B4C30D69-8EDB-4720-A3D0-3AC1E82A9C8D}" srcOrd="0" destOrd="0" presId="urn:microsoft.com/office/officeart/2005/8/layout/orgChart1"/>
    <dgm:cxn modelId="{1C147A85-499E-42DB-BEC3-8D853954BF01}" type="presOf" srcId="{C6006EF6-2D34-41DF-9748-2B36B0DBBC02}" destId="{3420D814-1545-4044-AD4A-EDAE498FADED}" srcOrd="1" destOrd="0" presId="urn:microsoft.com/office/officeart/2005/8/layout/orgChart1"/>
    <dgm:cxn modelId="{7431C6BB-C364-4D1D-9E48-EA70A561768D}" srcId="{663088FC-1A61-4667-AAFA-8BA7306B0CE3}" destId="{057EF932-5566-4826-A4D5-04BE75279182}" srcOrd="2" destOrd="0" parTransId="{BE871F11-17E1-44DA-A224-38578AE7A94C}" sibTransId="{90B6DFEE-CC17-4ED1-813E-50567C1D4D47}"/>
    <dgm:cxn modelId="{6F1AEDE9-E869-4547-B2B6-E2C581C3F123}" type="presOf" srcId="{663088FC-1A61-4667-AAFA-8BA7306B0CE3}" destId="{A279068A-94B3-41D3-B5A4-B57CCEC6A93B}" srcOrd="0" destOrd="0" presId="urn:microsoft.com/office/officeart/2005/8/layout/orgChart1"/>
    <dgm:cxn modelId="{72340C5A-3B10-4606-8E31-72ECE8045814}" type="presOf" srcId="{704BF727-BF90-4959-A8F6-8AC466D7C37B}" destId="{88D7E0D4-9EDF-43DA-A6E3-80829DD46EA9}" srcOrd="0" destOrd="0" presId="urn:microsoft.com/office/officeart/2005/8/layout/orgChart1"/>
    <dgm:cxn modelId="{891277C3-F178-48C9-B9F9-A16D50C54F5F}" type="presOf" srcId="{057EF932-5566-4826-A4D5-04BE75279182}" destId="{3F5D20C2-F784-43FB-BA04-2BFBA1BDCC6D}" srcOrd="1" destOrd="0" presId="urn:microsoft.com/office/officeart/2005/8/layout/orgChart1"/>
    <dgm:cxn modelId="{05498416-A221-47AF-9B06-3E99998CE1FC}" type="presOf" srcId="{76239BCD-0457-48CB-AE31-E0265ACDB190}" destId="{C282BA80-C7F6-469E-8287-A296A05FB3A1}" srcOrd="0" destOrd="0" presId="urn:microsoft.com/office/officeart/2005/8/layout/orgChart1"/>
    <dgm:cxn modelId="{ABEB272D-7394-48AC-8B96-12EEB31AFFC1}" type="presOf" srcId="{C6006EF6-2D34-41DF-9748-2B36B0DBBC02}" destId="{DDF3DF53-B559-4AA5-88C4-4F50E011001D}" srcOrd="0" destOrd="0" presId="urn:microsoft.com/office/officeart/2005/8/layout/orgChart1"/>
    <dgm:cxn modelId="{1BF021F9-330F-4BE2-95D9-D8CB2D8F7005}" type="presOf" srcId="{0780E2CB-3862-49DF-B613-66CCF2A5948C}" destId="{18FF75EC-B5E5-41C6-AF42-C511FD399F63}" srcOrd="0" destOrd="0" presId="urn:microsoft.com/office/officeart/2005/8/layout/orgChart1"/>
    <dgm:cxn modelId="{05F81AC7-33F7-461E-B3BA-D4FABD0786C1}" srcId="{704BF727-BF90-4959-A8F6-8AC466D7C37B}" destId="{663088FC-1A61-4667-AAFA-8BA7306B0CE3}" srcOrd="0" destOrd="0" parTransId="{7852A926-B233-417C-884F-01E9555054DE}" sibTransId="{B32BDA9C-6E33-479C-AEE6-1631FF3BBCF4}"/>
    <dgm:cxn modelId="{6125CD4A-7BB8-4406-8BD1-18CEC99442B2}" type="presOf" srcId="{BE871F11-17E1-44DA-A224-38578AE7A94C}" destId="{741F62E9-8D12-4C87-BA15-6E467D5019A5}" srcOrd="0" destOrd="0" presId="urn:microsoft.com/office/officeart/2005/8/layout/orgChart1"/>
    <dgm:cxn modelId="{E27AA7DB-D574-48F3-8D8C-64B9381EDF4A}" srcId="{663088FC-1A61-4667-AAFA-8BA7306B0CE3}" destId="{C6006EF6-2D34-41DF-9748-2B36B0DBBC02}" srcOrd="1" destOrd="0" parTransId="{D79700FF-CA56-444D-B0FA-34D1AAB397DB}" sibTransId="{2F4F8DE5-7E0E-437C-8E6D-826E0CE872E1}"/>
    <dgm:cxn modelId="{D9778E18-3E6A-45EB-A919-BAE37BCCD890}" type="presOf" srcId="{663088FC-1A61-4667-AAFA-8BA7306B0CE3}" destId="{1903DAAE-38E2-4CDE-92DC-AFE09D820881}" srcOrd="1" destOrd="0" presId="urn:microsoft.com/office/officeart/2005/8/layout/orgChart1"/>
    <dgm:cxn modelId="{334906F6-F6CA-486C-AACA-E3645F448A90}" type="presOf" srcId="{D79700FF-CA56-444D-B0FA-34D1AAB397DB}" destId="{3F0F5E83-0BCD-4FBC-935F-68D19A4098BB}" srcOrd="0" destOrd="0" presId="urn:microsoft.com/office/officeart/2005/8/layout/orgChart1"/>
    <dgm:cxn modelId="{58B6C15F-8D45-4BEF-A34B-EC1E0A926FC8}" type="presOf" srcId="{76239BCD-0457-48CB-AE31-E0265ACDB190}" destId="{2697CAA4-02D8-48E2-B78C-4CD81FC138DF}" srcOrd="1" destOrd="0" presId="urn:microsoft.com/office/officeart/2005/8/layout/orgChart1"/>
    <dgm:cxn modelId="{779C72F9-D20E-41D8-A8F4-EBE62D888701}" srcId="{663088FC-1A61-4667-AAFA-8BA7306B0CE3}" destId="{76239BCD-0457-48CB-AE31-E0265ACDB190}" srcOrd="0" destOrd="0" parTransId="{0780E2CB-3862-49DF-B613-66CCF2A5948C}" sibTransId="{BA1A2F85-06FB-42D6-8DFC-F7AD67002AD1}"/>
    <dgm:cxn modelId="{0EAB142E-1AA6-4C3C-847D-77F0E0BBD656}" type="presParOf" srcId="{88D7E0D4-9EDF-43DA-A6E3-80829DD46EA9}" destId="{30DFCCCE-705A-4CB2-875C-E723D6D7505B}" srcOrd="0" destOrd="0" presId="urn:microsoft.com/office/officeart/2005/8/layout/orgChart1"/>
    <dgm:cxn modelId="{286BC6B5-43DD-420F-9CAC-AB37D8E8EEDA}" type="presParOf" srcId="{30DFCCCE-705A-4CB2-875C-E723D6D7505B}" destId="{554B4987-A2BB-4196-85E4-B5762B5D2491}" srcOrd="0" destOrd="0" presId="urn:microsoft.com/office/officeart/2005/8/layout/orgChart1"/>
    <dgm:cxn modelId="{DA136AEB-F08F-43B3-AB02-CF128BFB4283}" type="presParOf" srcId="{554B4987-A2BB-4196-85E4-B5762B5D2491}" destId="{A279068A-94B3-41D3-B5A4-B57CCEC6A93B}" srcOrd="0" destOrd="0" presId="urn:microsoft.com/office/officeart/2005/8/layout/orgChart1"/>
    <dgm:cxn modelId="{1C270CFA-28BB-4F53-BA32-47C56F4A0510}" type="presParOf" srcId="{554B4987-A2BB-4196-85E4-B5762B5D2491}" destId="{1903DAAE-38E2-4CDE-92DC-AFE09D820881}" srcOrd="1" destOrd="0" presId="urn:microsoft.com/office/officeart/2005/8/layout/orgChart1"/>
    <dgm:cxn modelId="{66F9D203-5E7F-4BB0-AC6E-E8B63C65064B}" type="presParOf" srcId="{30DFCCCE-705A-4CB2-875C-E723D6D7505B}" destId="{94FE8B6E-EACE-4F0B-B01B-35C0D9B360F1}" srcOrd="1" destOrd="0" presId="urn:microsoft.com/office/officeart/2005/8/layout/orgChart1"/>
    <dgm:cxn modelId="{98EB7708-A937-4D87-B9A9-B6A1BEFCDB43}" type="presParOf" srcId="{94FE8B6E-EACE-4F0B-B01B-35C0D9B360F1}" destId="{18FF75EC-B5E5-41C6-AF42-C511FD399F63}" srcOrd="0" destOrd="0" presId="urn:microsoft.com/office/officeart/2005/8/layout/orgChart1"/>
    <dgm:cxn modelId="{3F956BE9-9A66-42F9-B06F-3591D2EB102E}" type="presParOf" srcId="{94FE8B6E-EACE-4F0B-B01B-35C0D9B360F1}" destId="{506A199F-67C9-4F03-857A-020917B7DEE5}" srcOrd="1" destOrd="0" presId="urn:microsoft.com/office/officeart/2005/8/layout/orgChart1"/>
    <dgm:cxn modelId="{17C6B249-6993-4EF3-8658-A115A82C425C}" type="presParOf" srcId="{506A199F-67C9-4F03-857A-020917B7DEE5}" destId="{E38951FA-A020-4260-8D81-93BB1C969EC0}" srcOrd="0" destOrd="0" presId="urn:microsoft.com/office/officeart/2005/8/layout/orgChart1"/>
    <dgm:cxn modelId="{B6F25FC5-85F8-478A-8A22-85CB6F6EC73D}" type="presParOf" srcId="{E38951FA-A020-4260-8D81-93BB1C969EC0}" destId="{C282BA80-C7F6-469E-8287-A296A05FB3A1}" srcOrd="0" destOrd="0" presId="urn:microsoft.com/office/officeart/2005/8/layout/orgChart1"/>
    <dgm:cxn modelId="{A9CE2F07-2242-48A4-8A04-92D27E08FB35}" type="presParOf" srcId="{E38951FA-A020-4260-8D81-93BB1C969EC0}" destId="{2697CAA4-02D8-48E2-B78C-4CD81FC138DF}" srcOrd="1" destOrd="0" presId="urn:microsoft.com/office/officeart/2005/8/layout/orgChart1"/>
    <dgm:cxn modelId="{B6182AEE-E7F7-4370-AD6D-E7D61F6C0A4E}" type="presParOf" srcId="{506A199F-67C9-4F03-857A-020917B7DEE5}" destId="{F6AA2154-A620-4720-BD50-D7B206A9E438}" srcOrd="1" destOrd="0" presId="urn:microsoft.com/office/officeart/2005/8/layout/orgChart1"/>
    <dgm:cxn modelId="{BFA306F6-A08A-4ABD-959F-F899677B3181}" type="presParOf" srcId="{506A199F-67C9-4F03-857A-020917B7DEE5}" destId="{DC35AEA0-1F18-455E-9D3D-ED0E76DE616B}" srcOrd="2" destOrd="0" presId="urn:microsoft.com/office/officeart/2005/8/layout/orgChart1"/>
    <dgm:cxn modelId="{A37B3470-50E9-4022-947E-526CAD73206A}" type="presParOf" srcId="{94FE8B6E-EACE-4F0B-B01B-35C0D9B360F1}" destId="{3F0F5E83-0BCD-4FBC-935F-68D19A4098BB}" srcOrd="2" destOrd="0" presId="urn:microsoft.com/office/officeart/2005/8/layout/orgChart1"/>
    <dgm:cxn modelId="{F1F28272-5A10-43D0-851F-32FDBB52DD46}" type="presParOf" srcId="{94FE8B6E-EACE-4F0B-B01B-35C0D9B360F1}" destId="{B1AE1DDB-9702-4ED1-9E7C-C011C9D9A4C2}" srcOrd="3" destOrd="0" presId="urn:microsoft.com/office/officeart/2005/8/layout/orgChart1"/>
    <dgm:cxn modelId="{CA5FED23-CFF0-43E9-BD9A-6C0800287245}" type="presParOf" srcId="{B1AE1DDB-9702-4ED1-9E7C-C011C9D9A4C2}" destId="{8538D5E4-2C5F-477B-A52C-E9F8A459D03E}" srcOrd="0" destOrd="0" presId="urn:microsoft.com/office/officeart/2005/8/layout/orgChart1"/>
    <dgm:cxn modelId="{7B4459A2-9D5A-40CF-A38D-107B3EBE99D6}" type="presParOf" srcId="{8538D5E4-2C5F-477B-A52C-E9F8A459D03E}" destId="{DDF3DF53-B559-4AA5-88C4-4F50E011001D}" srcOrd="0" destOrd="0" presId="urn:microsoft.com/office/officeart/2005/8/layout/orgChart1"/>
    <dgm:cxn modelId="{63913AB7-B980-4983-A8A9-305B82DB7E83}" type="presParOf" srcId="{8538D5E4-2C5F-477B-A52C-E9F8A459D03E}" destId="{3420D814-1545-4044-AD4A-EDAE498FADED}" srcOrd="1" destOrd="0" presId="urn:microsoft.com/office/officeart/2005/8/layout/orgChart1"/>
    <dgm:cxn modelId="{2F884A73-7B48-4BF8-A0ED-DAAA500A48ED}" type="presParOf" srcId="{B1AE1DDB-9702-4ED1-9E7C-C011C9D9A4C2}" destId="{61D2124A-3530-4B7C-BDEE-28F62E991DA6}" srcOrd="1" destOrd="0" presId="urn:microsoft.com/office/officeart/2005/8/layout/orgChart1"/>
    <dgm:cxn modelId="{6C909AA2-E922-434D-A47E-FE1368B13E1F}" type="presParOf" srcId="{B1AE1DDB-9702-4ED1-9E7C-C011C9D9A4C2}" destId="{96E532C2-176C-4E83-A7CF-ECDBB311AA8F}" srcOrd="2" destOrd="0" presId="urn:microsoft.com/office/officeart/2005/8/layout/orgChart1"/>
    <dgm:cxn modelId="{03BD031A-6EA2-40B9-8555-7C4C66DC9547}" type="presParOf" srcId="{94FE8B6E-EACE-4F0B-B01B-35C0D9B360F1}" destId="{741F62E9-8D12-4C87-BA15-6E467D5019A5}" srcOrd="4" destOrd="0" presId="urn:microsoft.com/office/officeart/2005/8/layout/orgChart1"/>
    <dgm:cxn modelId="{8C0835AE-DC35-4D6D-820A-30B01F080E2B}" type="presParOf" srcId="{94FE8B6E-EACE-4F0B-B01B-35C0D9B360F1}" destId="{4810B23E-C19A-4D67-8C8B-91EA9DD5F3B8}" srcOrd="5" destOrd="0" presId="urn:microsoft.com/office/officeart/2005/8/layout/orgChart1"/>
    <dgm:cxn modelId="{57A215BA-8104-4E84-BB0E-93052AFFCDF0}" type="presParOf" srcId="{4810B23E-C19A-4D67-8C8B-91EA9DD5F3B8}" destId="{814B4260-D841-40A9-963E-F09C2BCC4F2E}" srcOrd="0" destOrd="0" presId="urn:microsoft.com/office/officeart/2005/8/layout/orgChart1"/>
    <dgm:cxn modelId="{1B92C021-2538-45C6-B4F6-C3B209D3E5C4}" type="presParOf" srcId="{814B4260-D841-40A9-963E-F09C2BCC4F2E}" destId="{B4C30D69-8EDB-4720-A3D0-3AC1E82A9C8D}" srcOrd="0" destOrd="0" presId="urn:microsoft.com/office/officeart/2005/8/layout/orgChart1"/>
    <dgm:cxn modelId="{B2D3BA79-C117-4EDF-82B5-FB78E5F43A8F}" type="presParOf" srcId="{814B4260-D841-40A9-963E-F09C2BCC4F2E}" destId="{3F5D20C2-F784-43FB-BA04-2BFBA1BDCC6D}" srcOrd="1" destOrd="0" presId="urn:microsoft.com/office/officeart/2005/8/layout/orgChart1"/>
    <dgm:cxn modelId="{F4FDA5FE-953E-46E6-BF17-6AA78710DE04}" type="presParOf" srcId="{4810B23E-C19A-4D67-8C8B-91EA9DD5F3B8}" destId="{BDA5E22B-AF24-44F8-B350-89B936AE9056}" srcOrd="1" destOrd="0" presId="urn:microsoft.com/office/officeart/2005/8/layout/orgChart1"/>
    <dgm:cxn modelId="{B64E5A5B-7BF5-4C07-B7E4-EFBF1CBA4FB3}" type="presParOf" srcId="{4810B23E-C19A-4D67-8C8B-91EA9DD5F3B8}" destId="{0749B689-AC5C-4826-80EB-83B8D52C2220}" srcOrd="2" destOrd="0" presId="urn:microsoft.com/office/officeart/2005/8/layout/orgChart1"/>
    <dgm:cxn modelId="{AC74C5A2-FB82-450B-AFC2-D74F7163F122}" type="presParOf" srcId="{30DFCCCE-705A-4CB2-875C-E723D6D7505B}" destId="{74B2F028-A2B7-44E4-AA5D-31EE6B911FA5}" srcOrd="2" destOrd="0" presId="urn:microsoft.com/office/officeart/2005/8/layout/orgChart1"/>
  </dgm:cxnLst>
  <dgm:bg/>
  <dgm:whole>
    <a:ln>
      <a:solidFill>
        <a:schemeClr val="accent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102F14-392C-483E-9063-A988E90F7A1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51D04-31A3-4408-A424-ADBD163B8216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Функция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292D5F-8259-420A-A042-73EA43C52938}" type="parTrans" cxnId="{421B229E-0EB5-40DA-8F09-E903E401B339}">
      <dgm:prSet/>
      <dgm:spPr/>
      <dgm:t>
        <a:bodyPr/>
        <a:lstStyle/>
        <a:p>
          <a:endParaRPr lang="ru-RU"/>
        </a:p>
      </dgm:t>
    </dgm:pt>
    <dgm:pt modelId="{E687C944-0A5C-4F3E-9B4F-D61E8D179C84}" type="sibTrans" cxnId="{421B229E-0EB5-40DA-8F09-E903E401B339}">
      <dgm:prSet/>
      <dgm:spPr/>
      <dgm:t>
        <a:bodyPr/>
        <a:lstStyle/>
        <a:p>
          <a:endParaRPr lang="ru-RU"/>
        </a:p>
      </dgm:t>
    </dgm:pt>
    <dgm:pt modelId="{FEC43DA2-419B-42CC-9F55-8786BCD86E36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Геометрическая интерпретация</a:t>
          </a:r>
          <a:endParaRPr lang="ru-RU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A8CE1A-D64D-445D-A8F2-926DC81BC706}" type="parTrans" cxnId="{9428797F-1C9B-4CBD-9F1C-91EE347D0750}">
      <dgm:prSet/>
      <dgm:spPr/>
      <dgm:t>
        <a:bodyPr/>
        <a:lstStyle/>
        <a:p>
          <a:endParaRPr lang="ru-RU"/>
        </a:p>
      </dgm:t>
    </dgm:pt>
    <dgm:pt modelId="{B4AC1541-098C-4DB8-9832-D715871CA486}" type="sibTrans" cxnId="{9428797F-1C9B-4CBD-9F1C-91EE347D0750}">
      <dgm:prSet/>
      <dgm:spPr/>
      <dgm:t>
        <a:bodyPr/>
        <a:lstStyle/>
        <a:p>
          <a:endParaRPr lang="ru-RU"/>
        </a:p>
      </dgm:t>
    </dgm:pt>
    <dgm:pt modelId="{44D759D0-3747-41DE-8DE4-4B98AEE0F795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Математическая модель</a:t>
          </a:r>
          <a:endParaRPr lang="ru-RU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A352AE-0CFD-4616-83A1-AC2D718C9433}" type="parTrans" cxnId="{0C2A89F1-8FE0-4539-8B80-E2238527DE68}">
      <dgm:prSet/>
      <dgm:spPr/>
      <dgm:t>
        <a:bodyPr/>
        <a:lstStyle/>
        <a:p>
          <a:endParaRPr lang="ru-RU"/>
        </a:p>
      </dgm:t>
    </dgm:pt>
    <dgm:pt modelId="{090732A8-8340-478C-A7D5-368B3895061B}" type="sibTrans" cxnId="{0C2A89F1-8FE0-4539-8B80-E2238527DE68}">
      <dgm:prSet/>
      <dgm:spPr/>
      <dgm:t>
        <a:bodyPr/>
        <a:lstStyle/>
        <a:p>
          <a:endParaRPr lang="ru-RU"/>
        </a:p>
      </dgm:t>
    </dgm:pt>
    <dgm:pt modelId="{018A5BA2-8DDE-41AF-BF0E-CD984C36E5AB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</a:rPr>
            <a:t>?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E39E2E2B-CDC0-4042-A72E-6DD8FAB12A40}" type="parTrans" cxnId="{BDEDEE52-5127-468A-B88B-5D233A109977}">
      <dgm:prSet/>
      <dgm:spPr/>
      <dgm:t>
        <a:bodyPr/>
        <a:lstStyle/>
        <a:p>
          <a:endParaRPr lang="ru-RU"/>
        </a:p>
      </dgm:t>
    </dgm:pt>
    <dgm:pt modelId="{67F8D46A-8AC6-4413-98ED-C7E3208A15CA}" type="sibTrans" cxnId="{BDEDEE52-5127-468A-B88B-5D233A109977}">
      <dgm:prSet/>
      <dgm:spPr/>
      <dgm:t>
        <a:bodyPr/>
        <a:lstStyle/>
        <a:p>
          <a:endParaRPr lang="ru-RU"/>
        </a:p>
      </dgm:t>
    </dgm:pt>
    <dgm:pt modelId="{95EF318D-67AA-49BD-BF30-FAEC6D53EA24}" type="pres">
      <dgm:prSet presAssocID="{32102F14-392C-483E-9063-A988E90F7A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D554FC-B7EB-4C60-B3C8-9B0C3F8BE6DE}" type="pres">
      <dgm:prSet presAssocID="{CC651D04-31A3-4408-A424-ADBD163B8216}" presName="hierRoot1" presStyleCnt="0">
        <dgm:presLayoutVars>
          <dgm:hierBranch val="init"/>
        </dgm:presLayoutVars>
      </dgm:prSet>
      <dgm:spPr/>
    </dgm:pt>
    <dgm:pt modelId="{D45144B9-6CC4-4D9F-B4C2-0706858FCB05}" type="pres">
      <dgm:prSet presAssocID="{CC651D04-31A3-4408-A424-ADBD163B8216}" presName="rootComposite1" presStyleCnt="0"/>
      <dgm:spPr/>
    </dgm:pt>
    <dgm:pt modelId="{DE8729DE-7532-4262-B57B-8E1ECB5AD8F5}" type="pres">
      <dgm:prSet presAssocID="{CC651D04-31A3-4408-A424-ADBD163B821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732D1C-7C22-456A-954E-12243B6EC436}" type="pres">
      <dgm:prSet presAssocID="{CC651D04-31A3-4408-A424-ADBD163B82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F1A70B-0642-4C23-BF98-3C77DC8DC389}" type="pres">
      <dgm:prSet presAssocID="{CC651D04-31A3-4408-A424-ADBD163B8216}" presName="hierChild2" presStyleCnt="0"/>
      <dgm:spPr/>
    </dgm:pt>
    <dgm:pt modelId="{6CCCBF94-56E7-4502-88D9-1516D000198E}" type="pres">
      <dgm:prSet presAssocID="{28A8CE1A-D64D-445D-A8F2-926DC81BC70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F4D8BF3-B9C5-447B-B327-68E501BDD173}" type="pres">
      <dgm:prSet presAssocID="{FEC43DA2-419B-42CC-9F55-8786BCD86E36}" presName="hierRoot2" presStyleCnt="0">
        <dgm:presLayoutVars>
          <dgm:hierBranch val="init"/>
        </dgm:presLayoutVars>
      </dgm:prSet>
      <dgm:spPr/>
    </dgm:pt>
    <dgm:pt modelId="{5CBC2D85-789A-4BB3-9A03-25FF071CCD0B}" type="pres">
      <dgm:prSet presAssocID="{FEC43DA2-419B-42CC-9F55-8786BCD86E36}" presName="rootComposite" presStyleCnt="0"/>
      <dgm:spPr/>
    </dgm:pt>
    <dgm:pt modelId="{257EDF39-3E0A-452B-82B6-904412AB1F98}" type="pres">
      <dgm:prSet presAssocID="{FEC43DA2-419B-42CC-9F55-8786BCD86E3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E41BD6-77E8-4F94-A832-903E495B1ED2}" type="pres">
      <dgm:prSet presAssocID="{FEC43DA2-419B-42CC-9F55-8786BCD86E36}" presName="rootConnector" presStyleLbl="node2" presStyleIdx="0" presStyleCnt="3"/>
      <dgm:spPr/>
      <dgm:t>
        <a:bodyPr/>
        <a:lstStyle/>
        <a:p>
          <a:endParaRPr lang="ru-RU"/>
        </a:p>
      </dgm:t>
    </dgm:pt>
    <dgm:pt modelId="{028611F2-5B91-457C-970E-E932965C2021}" type="pres">
      <dgm:prSet presAssocID="{FEC43DA2-419B-42CC-9F55-8786BCD86E36}" presName="hierChild4" presStyleCnt="0"/>
      <dgm:spPr/>
    </dgm:pt>
    <dgm:pt modelId="{4C78B8E7-3E6B-41B3-A9F7-E4EE94B5D886}" type="pres">
      <dgm:prSet presAssocID="{FEC43DA2-419B-42CC-9F55-8786BCD86E36}" presName="hierChild5" presStyleCnt="0"/>
      <dgm:spPr/>
    </dgm:pt>
    <dgm:pt modelId="{25298264-7C77-4179-83D1-A8F87F2A54E9}" type="pres">
      <dgm:prSet presAssocID="{90A352AE-0CFD-4616-83A1-AC2D718C943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6D7C5BF-D0CF-4B31-B7D4-487FF6D0CB2D}" type="pres">
      <dgm:prSet presAssocID="{44D759D0-3747-41DE-8DE4-4B98AEE0F795}" presName="hierRoot2" presStyleCnt="0">
        <dgm:presLayoutVars>
          <dgm:hierBranch val="init"/>
        </dgm:presLayoutVars>
      </dgm:prSet>
      <dgm:spPr/>
    </dgm:pt>
    <dgm:pt modelId="{7CEC3CF5-8D45-48BA-803B-50487F5F0F45}" type="pres">
      <dgm:prSet presAssocID="{44D759D0-3747-41DE-8DE4-4B98AEE0F795}" presName="rootComposite" presStyleCnt="0"/>
      <dgm:spPr/>
    </dgm:pt>
    <dgm:pt modelId="{F643D1C5-2EE6-47FB-8CB9-24FA9462257E}" type="pres">
      <dgm:prSet presAssocID="{44D759D0-3747-41DE-8DE4-4B98AEE0F79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EE816-2AC7-44D0-9E97-55D56A0ED692}" type="pres">
      <dgm:prSet presAssocID="{44D759D0-3747-41DE-8DE4-4B98AEE0F795}" presName="rootConnector" presStyleLbl="node2" presStyleIdx="1" presStyleCnt="3"/>
      <dgm:spPr/>
      <dgm:t>
        <a:bodyPr/>
        <a:lstStyle/>
        <a:p>
          <a:endParaRPr lang="ru-RU"/>
        </a:p>
      </dgm:t>
    </dgm:pt>
    <dgm:pt modelId="{E33CDB6A-8577-4E56-B93C-DF490659380F}" type="pres">
      <dgm:prSet presAssocID="{44D759D0-3747-41DE-8DE4-4B98AEE0F795}" presName="hierChild4" presStyleCnt="0"/>
      <dgm:spPr/>
    </dgm:pt>
    <dgm:pt modelId="{E43AD060-CB40-4EB4-99FF-64696528B24D}" type="pres">
      <dgm:prSet presAssocID="{44D759D0-3747-41DE-8DE4-4B98AEE0F795}" presName="hierChild5" presStyleCnt="0"/>
      <dgm:spPr/>
    </dgm:pt>
    <dgm:pt modelId="{F4259401-4393-46BA-8C9E-8CAC8B57AC50}" type="pres">
      <dgm:prSet presAssocID="{E39E2E2B-CDC0-4042-A72E-6DD8FAB12A4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669ADA9-9015-4016-825C-D7A107A7398F}" type="pres">
      <dgm:prSet presAssocID="{018A5BA2-8DDE-41AF-BF0E-CD984C36E5AB}" presName="hierRoot2" presStyleCnt="0">
        <dgm:presLayoutVars>
          <dgm:hierBranch val="init"/>
        </dgm:presLayoutVars>
      </dgm:prSet>
      <dgm:spPr/>
    </dgm:pt>
    <dgm:pt modelId="{3F926020-80F5-4187-BE80-99D2D0B86E9B}" type="pres">
      <dgm:prSet presAssocID="{018A5BA2-8DDE-41AF-BF0E-CD984C36E5AB}" presName="rootComposite" presStyleCnt="0"/>
      <dgm:spPr/>
    </dgm:pt>
    <dgm:pt modelId="{5E5D0B1F-C52C-4B7A-A71C-DC620D9AC571}" type="pres">
      <dgm:prSet presAssocID="{018A5BA2-8DDE-41AF-BF0E-CD984C36E5A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6B6D10-BAAB-42DD-ABFA-FB306C0864A4}" type="pres">
      <dgm:prSet presAssocID="{018A5BA2-8DDE-41AF-BF0E-CD984C36E5AB}" presName="rootConnector" presStyleLbl="node2" presStyleIdx="2" presStyleCnt="3"/>
      <dgm:spPr/>
      <dgm:t>
        <a:bodyPr/>
        <a:lstStyle/>
        <a:p>
          <a:endParaRPr lang="ru-RU"/>
        </a:p>
      </dgm:t>
    </dgm:pt>
    <dgm:pt modelId="{E846C912-DB3B-4EB7-93DD-11A201E8331E}" type="pres">
      <dgm:prSet presAssocID="{018A5BA2-8DDE-41AF-BF0E-CD984C36E5AB}" presName="hierChild4" presStyleCnt="0"/>
      <dgm:spPr/>
    </dgm:pt>
    <dgm:pt modelId="{7C415988-3315-4A93-8CC3-5E1DB07B251F}" type="pres">
      <dgm:prSet presAssocID="{018A5BA2-8DDE-41AF-BF0E-CD984C36E5AB}" presName="hierChild5" presStyleCnt="0"/>
      <dgm:spPr/>
    </dgm:pt>
    <dgm:pt modelId="{C03E3950-D07B-46C0-9F74-2CB8540A994B}" type="pres">
      <dgm:prSet presAssocID="{CC651D04-31A3-4408-A424-ADBD163B8216}" presName="hierChild3" presStyleCnt="0"/>
      <dgm:spPr/>
    </dgm:pt>
  </dgm:ptLst>
  <dgm:cxnLst>
    <dgm:cxn modelId="{DDEBB309-8030-4476-936F-52B640426F2A}" type="presOf" srcId="{32102F14-392C-483E-9063-A988E90F7A19}" destId="{95EF318D-67AA-49BD-BF30-FAEC6D53EA24}" srcOrd="0" destOrd="0" presId="urn:microsoft.com/office/officeart/2005/8/layout/orgChart1"/>
    <dgm:cxn modelId="{271689A0-B00E-4E91-839C-B3D159AE0A14}" type="presOf" srcId="{E39E2E2B-CDC0-4042-A72E-6DD8FAB12A40}" destId="{F4259401-4393-46BA-8C9E-8CAC8B57AC50}" srcOrd="0" destOrd="0" presId="urn:microsoft.com/office/officeart/2005/8/layout/orgChart1"/>
    <dgm:cxn modelId="{BE3EED75-E126-4E94-97E3-309E005D39F5}" type="presOf" srcId="{018A5BA2-8DDE-41AF-BF0E-CD984C36E5AB}" destId="{366B6D10-BAAB-42DD-ABFA-FB306C0864A4}" srcOrd="1" destOrd="0" presId="urn:microsoft.com/office/officeart/2005/8/layout/orgChart1"/>
    <dgm:cxn modelId="{1B3DF679-E1E0-4337-8F07-9B66A7AE9141}" type="presOf" srcId="{CC651D04-31A3-4408-A424-ADBD163B8216}" destId="{DE8729DE-7532-4262-B57B-8E1ECB5AD8F5}" srcOrd="0" destOrd="0" presId="urn:microsoft.com/office/officeart/2005/8/layout/orgChart1"/>
    <dgm:cxn modelId="{C9D5A061-40E3-41B0-AEF7-6B8A96C498CC}" type="presOf" srcId="{CC651D04-31A3-4408-A424-ADBD163B8216}" destId="{08732D1C-7C22-456A-954E-12243B6EC436}" srcOrd="1" destOrd="0" presId="urn:microsoft.com/office/officeart/2005/8/layout/orgChart1"/>
    <dgm:cxn modelId="{412C8852-608A-42C5-A098-05FC3CF35B5C}" type="presOf" srcId="{018A5BA2-8DDE-41AF-BF0E-CD984C36E5AB}" destId="{5E5D0B1F-C52C-4B7A-A71C-DC620D9AC571}" srcOrd="0" destOrd="0" presId="urn:microsoft.com/office/officeart/2005/8/layout/orgChart1"/>
    <dgm:cxn modelId="{E7F9D86E-54F3-4C51-8061-0C201224DD7F}" type="presOf" srcId="{FEC43DA2-419B-42CC-9F55-8786BCD86E36}" destId="{A1E41BD6-77E8-4F94-A832-903E495B1ED2}" srcOrd="1" destOrd="0" presId="urn:microsoft.com/office/officeart/2005/8/layout/orgChart1"/>
    <dgm:cxn modelId="{86C0D008-FBF3-44D2-934F-FA727DCEB278}" type="presOf" srcId="{44D759D0-3747-41DE-8DE4-4B98AEE0F795}" destId="{F643D1C5-2EE6-47FB-8CB9-24FA9462257E}" srcOrd="0" destOrd="0" presId="urn:microsoft.com/office/officeart/2005/8/layout/orgChart1"/>
    <dgm:cxn modelId="{9428797F-1C9B-4CBD-9F1C-91EE347D0750}" srcId="{CC651D04-31A3-4408-A424-ADBD163B8216}" destId="{FEC43DA2-419B-42CC-9F55-8786BCD86E36}" srcOrd="0" destOrd="0" parTransId="{28A8CE1A-D64D-445D-A8F2-926DC81BC706}" sibTransId="{B4AC1541-098C-4DB8-9832-D715871CA486}"/>
    <dgm:cxn modelId="{969101AC-EABD-4502-B04F-C40A185BD479}" type="presOf" srcId="{28A8CE1A-D64D-445D-A8F2-926DC81BC706}" destId="{6CCCBF94-56E7-4502-88D9-1516D000198E}" srcOrd="0" destOrd="0" presId="urn:microsoft.com/office/officeart/2005/8/layout/orgChart1"/>
    <dgm:cxn modelId="{BDEDEE52-5127-468A-B88B-5D233A109977}" srcId="{CC651D04-31A3-4408-A424-ADBD163B8216}" destId="{018A5BA2-8DDE-41AF-BF0E-CD984C36E5AB}" srcOrd="2" destOrd="0" parTransId="{E39E2E2B-CDC0-4042-A72E-6DD8FAB12A40}" sibTransId="{67F8D46A-8AC6-4413-98ED-C7E3208A15CA}"/>
    <dgm:cxn modelId="{421B229E-0EB5-40DA-8F09-E903E401B339}" srcId="{32102F14-392C-483E-9063-A988E90F7A19}" destId="{CC651D04-31A3-4408-A424-ADBD163B8216}" srcOrd="0" destOrd="0" parTransId="{C7292D5F-8259-420A-A042-73EA43C52938}" sibTransId="{E687C944-0A5C-4F3E-9B4F-D61E8D179C84}"/>
    <dgm:cxn modelId="{633B5FD4-89C5-472C-A572-40675945B979}" type="presOf" srcId="{FEC43DA2-419B-42CC-9F55-8786BCD86E36}" destId="{257EDF39-3E0A-452B-82B6-904412AB1F98}" srcOrd="0" destOrd="0" presId="urn:microsoft.com/office/officeart/2005/8/layout/orgChart1"/>
    <dgm:cxn modelId="{0C2A89F1-8FE0-4539-8B80-E2238527DE68}" srcId="{CC651D04-31A3-4408-A424-ADBD163B8216}" destId="{44D759D0-3747-41DE-8DE4-4B98AEE0F795}" srcOrd="1" destOrd="0" parTransId="{90A352AE-0CFD-4616-83A1-AC2D718C9433}" sibTransId="{090732A8-8340-478C-A7D5-368B3895061B}"/>
    <dgm:cxn modelId="{8C32A7ED-4CBD-4198-BF5D-1A9F6A960EB8}" type="presOf" srcId="{90A352AE-0CFD-4616-83A1-AC2D718C9433}" destId="{25298264-7C77-4179-83D1-A8F87F2A54E9}" srcOrd="0" destOrd="0" presId="urn:microsoft.com/office/officeart/2005/8/layout/orgChart1"/>
    <dgm:cxn modelId="{AA35D4AF-5F94-4AA1-96A6-609090532061}" type="presOf" srcId="{44D759D0-3747-41DE-8DE4-4B98AEE0F795}" destId="{D71EE816-2AC7-44D0-9E97-55D56A0ED692}" srcOrd="1" destOrd="0" presId="urn:microsoft.com/office/officeart/2005/8/layout/orgChart1"/>
    <dgm:cxn modelId="{3F4A813D-EA7A-43B1-A992-2BA1C03673A3}" type="presParOf" srcId="{95EF318D-67AA-49BD-BF30-FAEC6D53EA24}" destId="{A4D554FC-B7EB-4C60-B3C8-9B0C3F8BE6DE}" srcOrd="0" destOrd="0" presId="urn:microsoft.com/office/officeart/2005/8/layout/orgChart1"/>
    <dgm:cxn modelId="{C289440A-4A58-45FF-AAB4-4459C3D69357}" type="presParOf" srcId="{A4D554FC-B7EB-4C60-B3C8-9B0C3F8BE6DE}" destId="{D45144B9-6CC4-4D9F-B4C2-0706858FCB05}" srcOrd="0" destOrd="0" presId="urn:microsoft.com/office/officeart/2005/8/layout/orgChart1"/>
    <dgm:cxn modelId="{01DE492B-2656-425E-9078-7437112A02DE}" type="presParOf" srcId="{D45144B9-6CC4-4D9F-B4C2-0706858FCB05}" destId="{DE8729DE-7532-4262-B57B-8E1ECB5AD8F5}" srcOrd="0" destOrd="0" presId="urn:microsoft.com/office/officeart/2005/8/layout/orgChart1"/>
    <dgm:cxn modelId="{4C105811-6944-4CDA-9791-70A72CCD22D7}" type="presParOf" srcId="{D45144B9-6CC4-4D9F-B4C2-0706858FCB05}" destId="{08732D1C-7C22-456A-954E-12243B6EC436}" srcOrd="1" destOrd="0" presId="urn:microsoft.com/office/officeart/2005/8/layout/orgChart1"/>
    <dgm:cxn modelId="{90F48954-EC4C-41CD-B148-3A6E51F6068C}" type="presParOf" srcId="{A4D554FC-B7EB-4C60-B3C8-9B0C3F8BE6DE}" destId="{EAF1A70B-0642-4C23-BF98-3C77DC8DC389}" srcOrd="1" destOrd="0" presId="urn:microsoft.com/office/officeart/2005/8/layout/orgChart1"/>
    <dgm:cxn modelId="{159D6462-46B6-4006-B5B3-3BD52982D516}" type="presParOf" srcId="{EAF1A70B-0642-4C23-BF98-3C77DC8DC389}" destId="{6CCCBF94-56E7-4502-88D9-1516D000198E}" srcOrd="0" destOrd="0" presId="urn:microsoft.com/office/officeart/2005/8/layout/orgChart1"/>
    <dgm:cxn modelId="{F72CF6F9-9DEA-441C-B425-B9C8E329D010}" type="presParOf" srcId="{EAF1A70B-0642-4C23-BF98-3C77DC8DC389}" destId="{4F4D8BF3-B9C5-447B-B327-68E501BDD173}" srcOrd="1" destOrd="0" presId="urn:microsoft.com/office/officeart/2005/8/layout/orgChart1"/>
    <dgm:cxn modelId="{B5433033-CEE6-4E5D-860D-6DF561BADF45}" type="presParOf" srcId="{4F4D8BF3-B9C5-447B-B327-68E501BDD173}" destId="{5CBC2D85-789A-4BB3-9A03-25FF071CCD0B}" srcOrd="0" destOrd="0" presId="urn:microsoft.com/office/officeart/2005/8/layout/orgChart1"/>
    <dgm:cxn modelId="{B7E5841A-9303-4D6C-9EC5-A18D4C1ACD62}" type="presParOf" srcId="{5CBC2D85-789A-4BB3-9A03-25FF071CCD0B}" destId="{257EDF39-3E0A-452B-82B6-904412AB1F98}" srcOrd="0" destOrd="0" presId="urn:microsoft.com/office/officeart/2005/8/layout/orgChart1"/>
    <dgm:cxn modelId="{E75725DB-3633-4080-8E38-E2425970EE96}" type="presParOf" srcId="{5CBC2D85-789A-4BB3-9A03-25FF071CCD0B}" destId="{A1E41BD6-77E8-4F94-A832-903E495B1ED2}" srcOrd="1" destOrd="0" presId="urn:microsoft.com/office/officeart/2005/8/layout/orgChart1"/>
    <dgm:cxn modelId="{7040EE48-CBB0-4C64-939A-6D966E220972}" type="presParOf" srcId="{4F4D8BF3-B9C5-447B-B327-68E501BDD173}" destId="{028611F2-5B91-457C-970E-E932965C2021}" srcOrd="1" destOrd="0" presId="urn:microsoft.com/office/officeart/2005/8/layout/orgChart1"/>
    <dgm:cxn modelId="{C27B6BEC-43D7-484F-A070-150A9BFD4DD6}" type="presParOf" srcId="{4F4D8BF3-B9C5-447B-B327-68E501BDD173}" destId="{4C78B8E7-3E6B-41B3-A9F7-E4EE94B5D886}" srcOrd="2" destOrd="0" presId="urn:microsoft.com/office/officeart/2005/8/layout/orgChart1"/>
    <dgm:cxn modelId="{2AB04934-BF40-454E-B326-29E0284E0D41}" type="presParOf" srcId="{EAF1A70B-0642-4C23-BF98-3C77DC8DC389}" destId="{25298264-7C77-4179-83D1-A8F87F2A54E9}" srcOrd="2" destOrd="0" presId="urn:microsoft.com/office/officeart/2005/8/layout/orgChart1"/>
    <dgm:cxn modelId="{44C02AF5-C2A5-49C5-9B69-453A3791A363}" type="presParOf" srcId="{EAF1A70B-0642-4C23-BF98-3C77DC8DC389}" destId="{86D7C5BF-D0CF-4B31-B7D4-487FF6D0CB2D}" srcOrd="3" destOrd="0" presId="urn:microsoft.com/office/officeart/2005/8/layout/orgChart1"/>
    <dgm:cxn modelId="{F6A1DDB5-98DC-4C64-BFEB-0382C70E1F34}" type="presParOf" srcId="{86D7C5BF-D0CF-4B31-B7D4-487FF6D0CB2D}" destId="{7CEC3CF5-8D45-48BA-803B-50487F5F0F45}" srcOrd="0" destOrd="0" presId="urn:microsoft.com/office/officeart/2005/8/layout/orgChart1"/>
    <dgm:cxn modelId="{80718620-C2DB-479E-A205-5BBC907BDAE7}" type="presParOf" srcId="{7CEC3CF5-8D45-48BA-803B-50487F5F0F45}" destId="{F643D1C5-2EE6-47FB-8CB9-24FA9462257E}" srcOrd="0" destOrd="0" presId="urn:microsoft.com/office/officeart/2005/8/layout/orgChart1"/>
    <dgm:cxn modelId="{7597DC3D-4E57-4563-91CA-B1338AD4030E}" type="presParOf" srcId="{7CEC3CF5-8D45-48BA-803B-50487F5F0F45}" destId="{D71EE816-2AC7-44D0-9E97-55D56A0ED692}" srcOrd="1" destOrd="0" presId="urn:microsoft.com/office/officeart/2005/8/layout/orgChart1"/>
    <dgm:cxn modelId="{4411C242-8AC4-4D04-BE5B-90AC5DC35480}" type="presParOf" srcId="{86D7C5BF-D0CF-4B31-B7D4-487FF6D0CB2D}" destId="{E33CDB6A-8577-4E56-B93C-DF490659380F}" srcOrd="1" destOrd="0" presId="urn:microsoft.com/office/officeart/2005/8/layout/orgChart1"/>
    <dgm:cxn modelId="{DD0C2B3F-5564-4F61-BC60-C45C64580EBE}" type="presParOf" srcId="{86D7C5BF-D0CF-4B31-B7D4-487FF6D0CB2D}" destId="{E43AD060-CB40-4EB4-99FF-64696528B24D}" srcOrd="2" destOrd="0" presId="urn:microsoft.com/office/officeart/2005/8/layout/orgChart1"/>
    <dgm:cxn modelId="{EF613750-E2E0-4B39-B712-849A390B3DB0}" type="presParOf" srcId="{EAF1A70B-0642-4C23-BF98-3C77DC8DC389}" destId="{F4259401-4393-46BA-8C9E-8CAC8B57AC50}" srcOrd="4" destOrd="0" presId="urn:microsoft.com/office/officeart/2005/8/layout/orgChart1"/>
    <dgm:cxn modelId="{6A8A6B4C-1844-40F0-8E6B-DC071BFB05FF}" type="presParOf" srcId="{EAF1A70B-0642-4C23-BF98-3C77DC8DC389}" destId="{7669ADA9-9015-4016-825C-D7A107A7398F}" srcOrd="5" destOrd="0" presId="urn:microsoft.com/office/officeart/2005/8/layout/orgChart1"/>
    <dgm:cxn modelId="{234DC4BE-94C2-4D17-A064-35691E77AD96}" type="presParOf" srcId="{7669ADA9-9015-4016-825C-D7A107A7398F}" destId="{3F926020-80F5-4187-BE80-99D2D0B86E9B}" srcOrd="0" destOrd="0" presId="urn:microsoft.com/office/officeart/2005/8/layout/orgChart1"/>
    <dgm:cxn modelId="{EF3F9657-C771-4BB3-A6EC-7708B44AD025}" type="presParOf" srcId="{3F926020-80F5-4187-BE80-99D2D0B86E9B}" destId="{5E5D0B1F-C52C-4B7A-A71C-DC620D9AC571}" srcOrd="0" destOrd="0" presId="urn:microsoft.com/office/officeart/2005/8/layout/orgChart1"/>
    <dgm:cxn modelId="{6B209227-9EBF-498F-93E5-5D2F133FE60C}" type="presParOf" srcId="{3F926020-80F5-4187-BE80-99D2D0B86E9B}" destId="{366B6D10-BAAB-42DD-ABFA-FB306C0864A4}" srcOrd="1" destOrd="0" presId="urn:microsoft.com/office/officeart/2005/8/layout/orgChart1"/>
    <dgm:cxn modelId="{D815A32C-0A55-43A6-9461-5E2CBC88DEBA}" type="presParOf" srcId="{7669ADA9-9015-4016-825C-D7A107A7398F}" destId="{E846C912-DB3B-4EB7-93DD-11A201E8331E}" srcOrd="1" destOrd="0" presId="urn:microsoft.com/office/officeart/2005/8/layout/orgChart1"/>
    <dgm:cxn modelId="{8381083E-D0D2-48C3-864E-1DADB258A6B6}" type="presParOf" srcId="{7669ADA9-9015-4016-825C-D7A107A7398F}" destId="{7C415988-3315-4A93-8CC3-5E1DB07B251F}" srcOrd="2" destOrd="0" presId="urn:microsoft.com/office/officeart/2005/8/layout/orgChart1"/>
    <dgm:cxn modelId="{364B6EC7-AC16-457E-ADFC-517AA135498E}" type="presParOf" srcId="{A4D554FC-B7EB-4C60-B3C8-9B0C3F8BE6DE}" destId="{C03E3950-D07B-46C0-9F74-2CB8540A99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D08B02-3141-4EF1-BB01-2449EAB3A1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693CBC1-DBC5-4D6E-86B6-3FA53ABC861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Аналогия</a:t>
          </a: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gm:t>
    </dgm:pt>
    <dgm:pt modelId="{B6AFD379-C3FF-48BA-8561-3ECA17CF6783}" type="parTrans" cxnId="{7141A81D-33AA-4C9A-9E28-DCA57617DB13}">
      <dgm:prSet/>
      <dgm:spPr/>
      <dgm:t>
        <a:bodyPr/>
        <a:lstStyle/>
        <a:p>
          <a:endParaRPr lang="ru-RU"/>
        </a:p>
      </dgm:t>
    </dgm:pt>
    <dgm:pt modelId="{189644A0-53FB-4E20-9F86-D44217294E7E}" type="sibTrans" cxnId="{7141A81D-33AA-4C9A-9E28-DCA57617DB13}">
      <dgm:prSet/>
      <dgm:spPr/>
      <dgm:t>
        <a:bodyPr/>
        <a:lstStyle/>
        <a:p>
          <a:endParaRPr lang="ru-RU"/>
        </a:p>
      </dgm:t>
    </dgm:pt>
    <dgm:pt modelId="{06E19230-F569-4E18-834A-6A2BE4516CA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Прямая</a:t>
          </a:r>
          <a:r>
            <a: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gm:t>
    </dgm:pt>
    <dgm:pt modelId="{79BE693C-DAFC-4304-BE81-CCA3097A761E}" type="parTrans" cxnId="{DF52E2C9-0DC7-4C58-B8FE-28D2BF9963BA}">
      <dgm:prSet/>
      <dgm:spPr/>
      <dgm:t>
        <a:bodyPr/>
        <a:lstStyle/>
        <a:p>
          <a:endParaRPr lang="ru-RU"/>
        </a:p>
      </dgm:t>
    </dgm:pt>
    <dgm:pt modelId="{0B83C2B3-F3A5-4C88-8B88-21DC73B7D4E2}" type="sibTrans" cxnId="{DF52E2C9-0DC7-4C58-B8FE-28D2BF9963BA}">
      <dgm:prSet/>
      <dgm:spPr/>
      <dgm:t>
        <a:bodyPr/>
        <a:lstStyle/>
        <a:p>
          <a:endParaRPr lang="ru-RU"/>
        </a:p>
      </dgm:t>
    </dgm:pt>
    <dgm:pt modelId="{62A0D8AC-37B9-4D7E-942E-DBB14C8FED6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Сравнение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с аналогичным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объектом в при-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роде или технике</a:t>
          </a:r>
        </a:p>
      </dgm:t>
    </dgm:pt>
    <dgm:pt modelId="{1C2B059E-07FD-4589-B7E6-95A413B42761}" type="parTrans" cxnId="{E2BBFC01-68A8-4CFB-879B-6DFE608BD25A}">
      <dgm:prSet/>
      <dgm:spPr/>
      <dgm:t>
        <a:bodyPr/>
        <a:lstStyle/>
        <a:p>
          <a:endParaRPr lang="ru-RU"/>
        </a:p>
      </dgm:t>
    </dgm:pt>
    <dgm:pt modelId="{0656E145-92F4-4DC7-9A21-C3D807E68F7B}" type="sibTrans" cxnId="{E2BBFC01-68A8-4CFB-879B-6DFE608BD25A}">
      <dgm:prSet/>
      <dgm:spPr/>
      <dgm:t>
        <a:bodyPr/>
        <a:lstStyle/>
        <a:p>
          <a:endParaRPr lang="ru-RU"/>
        </a:p>
      </dgm:t>
    </dgm:pt>
    <dgm:pt modelId="{6AAF206D-C32D-41B7-AC46-D1E75914B60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300" b="0" i="0" u="none" strike="noStrike" cap="none" normalizeH="0" baseline="0" dirty="0" smtClean="0">
            <a:ln>
              <a:noFill/>
            </a:ln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Символическая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accent2">
                <a:lumMod val="50000"/>
              </a:schemeClr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gm:t>
    </dgm:pt>
    <dgm:pt modelId="{431983F5-D084-417E-866C-9D9FE158C83C}" type="parTrans" cxnId="{DFFB705C-389F-469F-9D11-E6D8F290E29C}">
      <dgm:prSet/>
      <dgm:spPr/>
      <dgm:t>
        <a:bodyPr/>
        <a:lstStyle/>
        <a:p>
          <a:endParaRPr lang="ru-RU"/>
        </a:p>
      </dgm:t>
    </dgm:pt>
    <dgm:pt modelId="{2D87EEBB-D180-403D-98DB-BA28ABD3ADF2}" type="sibTrans" cxnId="{DFFB705C-389F-469F-9D11-E6D8F290E29C}">
      <dgm:prSet/>
      <dgm:spPr/>
      <dgm:t>
        <a:bodyPr/>
        <a:lstStyle/>
        <a:p>
          <a:endParaRPr lang="ru-RU"/>
        </a:p>
      </dgm:t>
    </dgm:pt>
    <dgm:pt modelId="{C9479FB4-7A40-44A3-B6FE-DF76051521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С помощью символов поэтических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образов, метафор.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3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AB40D3E-A96A-433E-AFB0-E34C741FB8FC}" type="parTrans" cxnId="{431DD33F-785B-4585-B478-AC302A553BC2}">
      <dgm:prSet/>
      <dgm:spPr/>
      <dgm:t>
        <a:bodyPr/>
        <a:lstStyle/>
        <a:p>
          <a:endParaRPr lang="ru-RU"/>
        </a:p>
      </dgm:t>
    </dgm:pt>
    <dgm:pt modelId="{06CF9371-3CBF-40AE-BFC4-4036E703E72B}" type="sibTrans" cxnId="{431DD33F-785B-4585-B478-AC302A553BC2}">
      <dgm:prSet/>
      <dgm:spPr/>
      <dgm:t>
        <a:bodyPr/>
        <a:lstStyle/>
        <a:p>
          <a:endParaRPr lang="ru-RU"/>
        </a:p>
      </dgm:t>
    </dgm:pt>
    <dgm:pt modelId="{5401646F-DC09-43E2-B6E0-B555113E383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3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Фантастическая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gm:t>
    </dgm:pt>
    <dgm:pt modelId="{F30A437A-3397-49DC-9FEB-3AEA77C021F3}" type="parTrans" cxnId="{208D01FB-4B1E-4CBD-B1CD-EBE4247B5514}">
      <dgm:prSet/>
      <dgm:spPr/>
      <dgm:t>
        <a:bodyPr/>
        <a:lstStyle/>
        <a:p>
          <a:endParaRPr lang="ru-RU"/>
        </a:p>
      </dgm:t>
    </dgm:pt>
    <dgm:pt modelId="{F1B401DE-BB53-45D7-8516-551495F5479A}" type="sibTrans" cxnId="{208D01FB-4B1E-4CBD-B1CD-EBE4247B5514}">
      <dgm:prSet/>
      <dgm:spPr/>
      <dgm:t>
        <a:bodyPr/>
        <a:lstStyle/>
        <a:p>
          <a:endParaRPr lang="ru-RU"/>
        </a:p>
      </dgm:t>
    </dgm:pt>
    <dgm:pt modelId="{F3E76CF7-82A4-44F7-B978-411DB11E9C5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Решение задачи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« как в сказке »</a:t>
          </a:r>
        </a:p>
      </dgm:t>
    </dgm:pt>
    <dgm:pt modelId="{5F1CC427-F79A-4C99-94FF-1757E9CA8F14}" type="parTrans" cxnId="{069C3DAD-589F-4DF7-AF74-0DAB8FC2D270}">
      <dgm:prSet/>
      <dgm:spPr/>
      <dgm:t>
        <a:bodyPr/>
        <a:lstStyle/>
        <a:p>
          <a:endParaRPr lang="ru-RU"/>
        </a:p>
      </dgm:t>
    </dgm:pt>
    <dgm:pt modelId="{D1C9F1C1-DBF5-43AD-A18F-4EA0E25DB2AC}" type="sibTrans" cxnId="{069C3DAD-589F-4DF7-AF74-0DAB8FC2D270}">
      <dgm:prSet/>
      <dgm:spPr/>
      <dgm:t>
        <a:bodyPr/>
        <a:lstStyle/>
        <a:p>
          <a:endParaRPr lang="ru-RU"/>
        </a:p>
      </dgm:t>
    </dgm:pt>
    <dgm:pt modelId="{DFC3412E-5311-4E5B-96B4-B426FCF76FF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Личная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( </a:t>
          </a:r>
          <a:r>
            <a:rPr kumimoji="0" lang="ru-RU" sz="1400" b="0" i="0" u="none" strike="noStrike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эмпатия</a:t>
          </a: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)</a:t>
          </a:r>
        </a:p>
      </dgm:t>
    </dgm:pt>
    <dgm:pt modelId="{24AA0CE5-C721-4C2B-ACAA-EA3EB281D76E}" type="parTrans" cxnId="{64F3DE0F-854A-476F-8CC7-E39B6CAD6458}">
      <dgm:prSet/>
      <dgm:spPr/>
      <dgm:t>
        <a:bodyPr/>
        <a:lstStyle/>
        <a:p>
          <a:endParaRPr lang="ru-RU"/>
        </a:p>
      </dgm:t>
    </dgm:pt>
    <dgm:pt modelId="{4DB1E9E0-65DE-4FEB-8D4A-322140CAD648}" type="sibTrans" cxnId="{64F3DE0F-854A-476F-8CC7-E39B6CAD6458}">
      <dgm:prSet/>
      <dgm:spPr/>
      <dgm:t>
        <a:bodyPr/>
        <a:lstStyle/>
        <a:p>
          <a:endParaRPr lang="ru-RU"/>
        </a:p>
      </dgm:t>
    </dgm:pt>
    <dgm:pt modelId="{0DEDB7D3-76A1-46B0-87D0-27FAF0044E0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Представить себя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предметом ,о кото-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ром идет речь 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задаче .</a:t>
          </a:r>
        </a:p>
      </dgm:t>
    </dgm:pt>
    <dgm:pt modelId="{F2541FC4-178D-44EE-8329-962231DA65A1}" type="parTrans" cxnId="{E1575951-44DF-48E3-97EE-A60883CAD1E3}">
      <dgm:prSet/>
      <dgm:spPr/>
      <dgm:t>
        <a:bodyPr/>
        <a:lstStyle/>
        <a:p>
          <a:endParaRPr lang="ru-RU"/>
        </a:p>
      </dgm:t>
    </dgm:pt>
    <dgm:pt modelId="{447042B9-D600-48D3-A496-81AF5EE15B46}" type="sibTrans" cxnId="{E1575951-44DF-48E3-97EE-A60883CAD1E3}">
      <dgm:prSet/>
      <dgm:spPr/>
      <dgm:t>
        <a:bodyPr/>
        <a:lstStyle/>
        <a:p>
          <a:endParaRPr lang="ru-RU"/>
        </a:p>
      </dgm:t>
    </dgm:pt>
    <dgm:pt modelId="{10DD84FF-09FB-4DA6-935C-CE44BD51158A}" type="pres">
      <dgm:prSet presAssocID="{39D08B02-3141-4EF1-BB01-2449EAB3A1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CF8687-A66E-4DE4-9526-73388E3CFFF1}" type="pres">
      <dgm:prSet presAssocID="{B693CBC1-DBC5-4D6E-86B6-3FA53ABC8617}" presName="hierRoot1" presStyleCnt="0">
        <dgm:presLayoutVars>
          <dgm:hierBranch/>
        </dgm:presLayoutVars>
      </dgm:prSet>
      <dgm:spPr/>
    </dgm:pt>
    <dgm:pt modelId="{237657B1-4B79-42F9-857B-766EB7C958C2}" type="pres">
      <dgm:prSet presAssocID="{B693CBC1-DBC5-4D6E-86B6-3FA53ABC8617}" presName="rootComposite1" presStyleCnt="0"/>
      <dgm:spPr/>
    </dgm:pt>
    <dgm:pt modelId="{50ABE0A6-42D2-49A3-A1ED-9849FA105B35}" type="pres">
      <dgm:prSet presAssocID="{B693CBC1-DBC5-4D6E-86B6-3FA53ABC8617}" presName="rootText1" presStyleLbl="node0" presStyleIdx="0" presStyleCnt="1" custLinFactNeighborX="548" custLinFactNeighborY="-1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B9F2AF-745F-4723-AC5F-801ECF982E82}" type="pres">
      <dgm:prSet presAssocID="{B693CBC1-DBC5-4D6E-86B6-3FA53ABC861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037A2FA-B0E7-459B-8C23-7D79C4D3986F}" type="pres">
      <dgm:prSet presAssocID="{B693CBC1-DBC5-4D6E-86B6-3FA53ABC8617}" presName="hierChild2" presStyleCnt="0"/>
      <dgm:spPr/>
    </dgm:pt>
    <dgm:pt modelId="{60E48668-7FC0-4A41-A240-5FE85020A237}" type="pres">
      <dgm:prSet presAssocID="{79BE693C-DAFC-4304-BE81-CCA3097A761E}" presName="Name35" presStyleLbl="parChTrans1D2" presStyleIdx="0" presStyleCnt="4"/>
      <dgm:spPr/>
      <dgm:t>
        <a:bodyPr/>
        <a:lstStyle/>
        <a:p>
          <a:endParaRPr lang="ru-RU"/>
        </a:p>
      </dgm:t>
    </dgm:pt>
    <dgm:pt modelId="{E5D7C495-2125-4205-9C17-CF5ADF61AC6A}" type="pres">
      <dgm:prSet presAssocID="{06E19230-F569-4E18-834A-6A2BE4516CA7}" presName="hierRoot2" presStyleCnt="0">
        <dgm:presLayoutVars>
          <dgm:hierBranch/>
        </dgm:presLayoutVars>
      </dgm:prSet>
      <dgm:spPr/>
    </dgm:pt>
    <dgm:pt modelId="{9C2222C4-AA8B-4D6B-9A13-41C8871F0FD6}" type="pres">
      <dgm:prSet presAssocID="{06E19230-F569-4E18-834A-6A2BE4516CA7}" presName="rootComposite" presStyleCnt="0"/>
      <dgm:spPr/>
    </dgm:pt>
    <dgm:pt modelId="{33BC77E1-BCD8-4BC6-9504-829322F21260}" type="pres">
      <dgm:prSet presAssocID="{06E19230-F569-4E18-834A-6A2BE4516C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BDAA80-BCB3-4EAA-B9E0-A6BC997D4AEE}" type="pres">
      <dgm:prSet presAssocID="{06E19230-F569-4E18-834A-6A2BE4516CA7}" presName="rootConnector" presStyleLbl="node2" presStyleIdx="0" presStyleCnt="4"/>
      <dgm:spPr/>
      <dgm:t>
        <a:bodyPr/>
        <a:lstStyle/>
        <a:p>
          <a:endParaRPr lang="ru-RU"/>
        </a:p>
      </dgm:t>
    </dgm:pt>
    <dgm:pt modelId="{5A936DE3-2AB5-451D-985C-4DDD20A8EEBA}" type="pres">
      <dgm:prSet presAssocID="{06E19230-F569-4E18-834A-6A2BE4516CA7}" presName="hierChild4" presStyleCnt="0"/>
      <dgm:spPr/>
    </dgm:pt>
    <dgm:pt modelId="{4CE5EC90-15F8-4007-BD36-2BA401E77948}" type="pres">
      <dgm:prSet presAssocID="{1C2B059E-07FD-4589-B7E6-95A413B42761}" presName="Name35" presStyleLbl="parChTrans1D3" presStyleIdx="0" presStyleCnt="4"/>
      <dgm:spPr/>
      <dgm:t>
        <a:bodyPr/>
        <a:lstStyle/>
        <a:p>
          <a:endParaRPr lang="ru-RU"/>
        </a:p>
      </dgm:t>
    </dgm:pt>
    <dgm:pt modelId="{F170F30C-1677-43AC-85F4-DF2145B789C1}" type="pres">
      <dgm:prSet presAssocID="{62A0D8AC-37B9-4D7E-942E-DBB14C8FED62}" presName="hierRoot2" presStyleCnt="0">
        <dgm:presLayoutVars>
          <dgm:hierBranch val="r"/>
        </dgm:presLayoutVars>
      </dgm:prSet>
      <dgm:spPr/>
    </dgm:pt>
    <dgm:pt modelId="{79191BA8-5823-47B2-937A-6F2144FACB31}" type="pres">
      <dgm:prSet presAssocID="{62A0D8AC-37B9-4D7E-942E-DBB14C8FED62}" presName="rootComposite" presStyleCnt="0"/>
      <dgm:spPr/>
    </dgm:pt>
    <dgm:pt modelId="{BD060D0B-DB0C-4241-B7BE-387FC4C8A6CC}" type="pres">
      <dgm:prSet presAssocID="{62A0D8AC-37B9-4D7E-942E-DBB14C8FED62}" presName="rootText" presStyleLbl="node3" presStyleIdx="0" presStyleCnt="4" custScaleY="121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8EBF0E-8DD4-4273-AA20-E14E70559AD1}" type="pres">
      <dgm:prSet presAssocID="{62A0D8AC-37B9-4D7E-942E-DBB14C8FED62}" presName="rootConnector" presStyleLbl="node3" presStyleIdx="0" presStyleCnt="4"/>
      <dgm:spPr/>
      <dgm:t>
        <a:bodyPr/>
        <a:lstStyle/>
        <a:p>
          <a:endParaRPr lang="ru-RU"/>
        </a:p>
      </dgm:t>
    </dgm:pt>
    <dgm:pt modelId="{99573A66-A2CD-48E5-B6AA-72098C204282}" type="pres">
      <dgm:prSet presAssocID="{62A0D8AC-37B9-4D7E-942E-DBB14C8FED62}" presName="hierChild4" presStyleCnt="0"/>
      <dgm:spPr/>
    </dgm:pt>
    <dgm:pt modelId="{D0C88B32-E4D7-4D16-ABA2-9656756933F2}" type="pres">
      <dgm:prSet presAssocID="{62A0D8AC-37B9-4D7E-942E-DBB14C8FED62}" presName="hierChild5" presStyleCnt="0"/>
      <dgm:spPr/>
    </dgm:pt>
    <dgm:pt modelId="{46F68B8F-30B8-4F16-95BF-D6BE2EB09C52}" type="pres">
      <dgm:prSet presAssocID="{06E19230-F569-4E18-834A-6A2BE4516CA7}" presName="hierChild5" presStyleCnt="0"/>
      <dgm:spPr/>
    </dgm:pt>
    <dgm:pt modelId="{4719BD06-EFA6-486D-BA17-AA362FDFE1A6}" type="pres">
      <dgm:prSet presAssocID="{431983F5-D084-417E-866C-9D9FE158C83C}" presName="Name35" presStyleLbl="parChTrans1D2" presStyleIdx="1" presStyleCnt="4"/>
      <dgm:spPr/>
      <dgm:t>
        <a:bodyPr/>
        <a:lstStyle/>
        <a:p>
          <a:endParaRPr lang="ru-RU"/>
        </a:p>
      </dgm:t>
    </dgm:pt>
    <dgm:pt modelId="{9A31C3FB-313A-4D3C-BF94-1AEF1EBA46A1}" type="pres">
      <dgm:prSet presAssocID="{6AAF206D-C32D-41B7-AC46-D1E75914B603}" presName="hierRoot2" presStyleCnt="0">
        <dgm:presLayoutVars>
          <dgm:hierBranch/>
        </dgm:presLayoutVars>
      </dgm:prSet>
      <dgm:spPr/>
    </dgm:pt>
    <dgm:pt modelId="{CABF3108-000A-4998-9DE9-E16FE142EC5D}" type="pres">
      <dgm:prSet presAssocID="{6AAF206D-C32D-41B7-AC46-D1E75914B603}" presName="rootComposite" presStyleCnt="0"/>
      <dgm:spPr/>
    </dgm:pt>
    <dgm:pt modelId="{8644145A-EF2C-4453-886B-2E47B8E13E75}" type="pres">
      <dgm:prSet presAssocID="{6AAF206D-C32D-41B7-AC46-D1E75914B603}" presName="rootText" presStyleLbl="node2" presStyleIdx="1" presStyleCnt="4" custScaleX="125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B26019-7DCF-4E2E-A07A-467E56382001}" type="pres">
      <dgm:prSet presAssocID="{6AAF206D-C32D-41B7-AC46-D1E75914B603}" presName="rootConnector" presStyleLbl="node2" presStyleIdx="1" presStyleCnt="4"/>
      <dgm:spPr/>
      <dgm:t>
        <a:bodyPr/>
        <a:lstStyle/>
        <a:p>
          <a:endParaRPr lang="ru-RU"/>
        </a:p>
      </dgm:t>
    </dgm:pt>
    <dgm:pt modelId="{34453A80-E02C-4075-BB51-D99680D1D481}" type="pres">
      <dgm:prSet presAssocID="{6AAF206D-C32D-41B7-AC46-D1E75914B603}" presName="hierChild4" presStyleCnt="0"/>
      <dgm:spPr/>
    </dgm:pt>
    <dgm:pt modelId="{B8191AF1-8939-4FE5-8AC0-6AD20C5EF551}" type="pres">
      <dgm:prSet presAssocID="{9AB40D3E-A96A-433E-AFB0-E34C741FB8FC}" presName="Name35" presStyleLbl="parChTrans1D3" presStyleIdx="1" presStyleCnt="4"/>
      <dgm:spPr/>
      <dgm:t>
        <a:bodyPr/>
        <a:lstStyle/>
        <a:p>
          <a:endParaRPr lang="ru-RU"/>
        </a:p>
      </dgm:t>
    </dgm:pt>
    <dgm:pt modelId="{82C3226A-006C-41CD-88A4-8C1332125857}" type="pres">
      <dgm:prSet presAssocID="{C9479FB4-7A40-44A3-B6FE-DF7605152108}" presName="hierRoot2" presStyleCnt="0">
        <dgm:presLayoutVars>
          <dgm:hierBranch val="r"/>
        </dgm:presLayoutVars>
      </dgm:prSet>
      <dgm:spPr/>
    </dgm:pt>
    <dgm:pt modelId="{7561C9A2-FA5C-4671-9866-DBB4EB9619CA}" type="pres">
      <dgm:prSet presAssocID="{C9479FB4-7A40-44A3-B6FE-DF7605152108}" presName="rootComposite" presStyleCnt="0"/>
      <dgm:spPr/>
    </dgm:pt>
    <dgm:pt modelId="{82961D73-2DF5-4E12-BF56-51867B0D5EDA}" type="pres">
      <dgm:prSet presAssocID="{C9479FB4-7A40-44A3-B6FE-DF7605152108}" presName="rootText" presStyleLbl="node3" presStyleIdx="1" presStyleCnt="4" custScaleY="121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CC3688-EF23-4532-9B5B-3FC71F810128}" type="pres">
      <dgm:prSet presAssocID="{C9479FB4-7A40-44A3-B6FE-DF7605152108}" presName="rootConnector" presStyleLbl="node3" presStyleIdx="1" presStyleCnt="4"/>
      <dgm:spPr/>
      <dgm:t>
        <a:bodyPr/>
        <a:lstStyle/>
        <a:p>
          <a:endParaRPr lang="ru-RU"/>
        </a:p>
      </dgm:t>
    </dgm:pt>
    <dgm:pt modelId="{5F6B1BDA-5730-4D36-992B-F37BFA80BA50}" type="pres">
      <dgm:prSet presAssocID="{C9479FB4-7A40-44A3-B6FE-DF7605152108}" presName="hierChild4" presStyleCnt="0"/>
      <dgm:spPr/>
    </dgm:pt>
    <dgm:pt modelId="{E4873B0F-3C10-4B66-A6C5-8CF75CFFA520}" type="pres">
      <dgm:prSet presAssocID="{C9479FB4-7A40-44A3-B6FE-DF7605152108}" presName="hierChild5" presStyleCnt="0"/>
      <dgm:spPr/>
    </dgm:pt>
    <dgm:pt modelId="{E9483CEA-CB36-4F5C-B34F-A7AB8E103967}" type="pres">
      <dgm:prSet presAssocID="{6AAF206D-C32D-41B7-AC46-D1E75914B603}" presName="hierChild5" presStyleCnt="0"/>
      <dgm:spPr/>
    </dgm:pt>
    <dgm:pt modelId="{2F5BCF47-7346-406E-B94B-2D3C19771045}" type="pres">
      <dgm:prSet presAssocID="{F30A437A-3397-49DC-9FEB-3AEA77C021F3}" presName="Name35" presStyleLbl="parChTrans1D2" presStyleIdx="2" presStyleCnt="4"/>
      <dgm:spPr/>
      <dgm:t>
        <a:bodyPr/>
        <a:lstStyle/>
        <a:p>
          <a:endParaRPr lang="ru-RU"/>
        </a:p>
      </dgm:t>
    </dgm:pt>
    <dgm:pt modelId="{41B4A555-590A-44B3-8634-190118218EFB}" type="pres">
      <dgm:prSet presAssocID="{5401646F-DC09-43E2-B6E0-B555113E3831}" presName="hierRoot2" presStyleCnt="0">
        <dgm:presLayoutVars>
          <dgm:hierBranch/>
        </dgm:presLayoutVars>
      </dgm:prSet>
      <dgm:spPr/>
    </dgm:pt>
    <dgm:pt modelId="{12FE3031-E44E-439F-840B-DE6303F29938}" type="pres">
      <dgm:prSet presAssocID="{5401646F-DC09-43E2-B6E0-B555113E3831}" presName="rootComposite" presStyleCnt="0"/>
      <dgm:spPr/>
    </dgm:pt>
    <dgm:pt modelId="{64C09896-EADF-49A5-88D4-C55BA73E29BE}" type="pres">
      <dgm:prSet presAssocID="{5401646F-DC09-43E2-B6E0-B555113E383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39E948-1F49-4583-8118-A6E2AE57D6FA}" type="pres">
      <dgm:prSet presAssocID="{5401646F-DC09-43E2-B6E0-B555113E3831}" presName="rootConnector" presStyleLbl="node2" presStyleIdx="2" presStyleCnt="4"/>
      <dgm:spPr/>
      <dgm:t>
        <a:bodyPr/>
        <a:lstStyle/>
        <a:p>
          <a:endParaRPr lang="ru-RU"/>
        </a:p>
      </dgm:t>
    </dgm:pt>
    <dgm:pt modelId="{E9F8AFEA-87A8-4FA3-AADC-B62A733CC180}" type="pres">
      <dgm:prSet presAssocID="{5401646F-DC09-43E2-B6E0-B555113E3831}" presName="hierChild4" presStyleCnt="0"/>
      <dgm:spPr/>
    </dgm:pt>
    <dgm:pt modelId="{05E2962E-1622-4173-B48B-414ADDA030F7}" type="pres">
      <dgm:prSet presAssocID="{5F1CC427-F79A-4C99-94FF-1757E9CA8F14}" presName="Name35" presStyleLbl="parChTrans1D3" presStyleIdx="2" presStyleCnt="4"/>
      <dgm:spPr/>
      <dgm:t>
        <a:bodyPr/>
        <a:lstStyle/>
        <a:p>
          <a:endParaRPr lang="ru-RU"/>
        </a:p>
      </dgm:t>
    </dgm:pt>
    <dgm:pt modelId="{6CC2FD9F-7870-41F5-AF72-CBB3CACA0D65}" type="pres">
      <dgm:prSet presAssocID="{F3E76CF7-82A4-44F7-B978-411DB11E9C58}" presName="hierRoot2" presStyleCnt="0">
        <dgm:presLayoutVars>
          <dgm:hierBranch val="r"/>
        </dgm:presLayoutVars>
      </dgm:prSet>
      <dgm:spPr/>
    </dgm:pt>
    <dgm:pt modelId="{C3283580-0811-4703-B9AC-7A3B112830C3}" type="pres">
      <dgm:prSet presAssocID="{F3E76CF7-82A4-44F7-B978-411DB11E9C58}" presName="rootComposite" presStyleCnt="0"/>
      <dgm:spPr/>
    </dgm:pt>
    <dgm:pt modelId="{12122A0B-4D11-4147-86B9-4737BE0453C5}" type="pres">
      <dgm:prSet presAssocID="{F3E76CF7-82A4-44F7-B978-411DB11E9C58}" presName="rootText" presStyleLbl="node3" presStyleIdx="2" presStyleCnt="4" custLinFactNeighborX="1733" custLinFactNeighborY="-1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BCAF76-BECF-4CF5-BAB3-78E5E7AA7050}" type="pres">
      <dgm:prSet presAssocID="{F3E76CF7-82A4-44F7-B978-411DB11E9C58}" presName="rootConnector" presStyleLbl="node3" presStyleIdx="2" presStyleCnt="4"/>
      <dgm:spPr/>
      <dgm:t>
        <a:bodyPr/>
        <a:lstStyle/>
        <a:p>
          <a:endParaRPr lang="ru-RU"/>
        </a:p>
      </dgm:t>
    </dgm:pt>
    <dgm:pt modelId="{893BB712-5470-449A-8F7A-7189E6C25C0C}" type="pres">
      <dgm:prSet presAssocID="{F3E76CF7-82A4-44F7-B978-411DB11E9C58}" presName="hierChild4" presStyleCnt="0"/>
      <dgm:spPr/>
    </dgm:pt>
    <dgm:pt modelId="{C4A896D9-323A-4793-9940-0C04422349E0}" type="pres">
      <dgm:prSet presAssocID="{F3E76CF7-82A4-44F7-B978-411DB11E9C58}" presName="hierChild5" presStyleCnt="0"/>
      <dgm:spPr/>
    </dgm:pt>
    <dgm:pt modelId="{BDCC28E4-F68A-43C2-AC2B-8E7906FBF873}" type="pres">
      <dgm:prSet presAssocID="{5401646F-DC09-43E2-B6E0-B555113E3831}" presName="hierChild5" presStyleCnt="0"/>
      <dgm:spPr/>
    </dgm:pt>
    <dgm:pt modelId="{115FF2FE-52E7-496F-9D33-269CDE566A65}" type="pres">
      <dgm:prSet presAssocID="{24AA0CE5-C721-4C2B-ACAA-EA3EB281D76E}" presName="Name35" presStyleLbl="parChTrans1D2" presStyleIdx="3" presStyleCnt="4"/>
      <dgm:spPr/>
      <dgm:t>
        <a:bodyPr/>
        <a:lstStyle/>
        <a:p>
          <a:endParaRPr lang="ru-RU"/>
        </a:p>
      </dgm:t>
    </dgm:pt>
    <dgm:pt modelId="{D5AC7BB3-C49A-4AE6-A83D-2493DE9E3ECE}" type="pres">
      <dgm:prSet presAssocID="{DFC3412E-5311-4E5B-96B4-B426FCF76FF6}" presName="hierRoot2" presStyleCnt="0">
        <dgm:presLayoutVars>
          <dgm:hierBranch/>
        </dgm:presLayoutVars>
      </dgm:prSet>
      <dgm:spPr/>
    </dgm:pt>
    <dgm:pt modelId="{948AEE17-6EF2-49CD-BAAC-9E451D2E86B2}" type="pres">
      <dgm:prSet presAssocID="{DFC3412E-5311-4E5B-96B4-B426FCF76FF6}" presName="rootComposite" presStyleCnt="0"/>
      <dgm:spPr/>
    </dgm:pt>
    <dgm:pt modelId="{C20FAA3A-41AA-42DE-B99E-3698A0A2D0C4}" type="pres">
      <dgm:prSet presAssocID="{DFC3412E-5311-4E5B-96B4-B426FCF76FF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81D293-66A7-4A07-B55C-8CD89E09C72B}" type="pres">
      <dgm:prSet presAssocID="{DFC3412E-5311-4E5B-96B4-B426FCF76FF6}" presName="rootConnector" presStyleLbl="node2" presStyleIdx="3" presStyleCnt="4"/>
      <dgm:spPr/>
      <dgm:t>
        <a:bodyPr/>
        <a:lstStyle/>
        <a:p>
          <a:endParaRPr lang="ru-RU"/>
        </a:p>
      </dgm:t>
    </dgm:pt>
    <dgm:pt modelId="{89507F85-3686-47B6-BC2F-DA52386E3B86}" type="pres">
      <dgm:prSet presAssocID="{DFC3412E-5311-4E5B-96B4-B426FCF76FF6}" presName="hierChild4" presStyleCnt="0"/>
      <dgm:spPr/>
    </dgm:pt>
    <dgm:pt modelId="{590209BC-70A1-44AA-92EE-4FACF8078B1F}" type="pres">
      <dgm:prSet presAssocID="{F2541FC4-178D-44EE-8329-962231DA65A1}" presName="Name35" presStyleLbl="parChTrans1D3" presStyleIdx="3" presStyleCnt="4"/>
      <dgm:spPr/>
      <dgm:t>
        <a:bodyPr/>
        <a:lstStyle/>
        <a:p>
          <a:endParaRPr lang="ru-RU"/>
        </a:p>
      </dgm:t>
    </dgm:pt>
    <dgm:pt modelId="{D82AAFE2-B518-4760-B52C-3864D728BBF6}" type="pres">
      <dgm:prSet presAssocID="{0DEDB7D3-76A1-46B0-87D0-27FAF0044E09}" presName="hierRoot2" presStyleCnt="0">
        <dgm:presLayoutVars>
          <dgm:hierBranch val="r"/>
        </dgm:presLayoutVars>
      </dgm:prSet>
      <dgm:spPr/>
    </dgm:pt>
    <dgm:pt modelId="{DA2D3E33-6B44-4153-B3DC-26755556BB6D}" type="pres">
      <dgm:prSet presAssocID="{0DEDB7D3-76A1-46B0-87D0-27FAF0044E09}" presName="rootComposite" presStyleCnt="0"/>
      <dgm:spPr/>
    </dgm:pt>
    <dgm:pt modelId="{825D31B8-058B-4B3D-BA29-6165EF2CB673}" type="pres">
      <dgm:prSet presAssocID="{0DEDB7D3-76A1-46B0-87D0-27FAF0044E09}" presName="rootText" presStyleLbl="node3" presStyleIdx="3" presStyleCnt="4" custScaleY="103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8EABDA-4F11-43F5-BD2E-158686902AC7}" type="pres">
      <dgm:prSet presAssocID="{0DEDB7D3-76A1-46B0-87D0-27FAF0044E09}" presName="rootConnector" presStyleLbl="node3" presStyleIdx="3" presStyleCnt="4"/>
      <dgm:spPr/>
      <dgm:t>
        <a:bodyPr/>
        <a:lstStyle/>
        <a:p>
          <a:endParaRPr lang="ru-RU"/>
        </a:p>
      </dgm:t>
    </dgm:pt>
    <dgm:pt modelId="{8830251E-6C79-4B60-B56D-39C6AB54FFDB}" type="pres">
      <dgm:prSet presAssocID="{0DEDB7D3-76A1-46B0-87D0-27FAF0044E09}" presName="hierChild4" presStyleCnt="0"/>
      <dgm:spPr/>
    </dgm:pt>
    <dgm:pt modelId="{C936D3F1-8B95-4206-9998-5FB506559F1C}" type="pres">
      <dgm:prSet presAssocID="{0DEDB7D3-76A1-46B0-87D0-27FAF0044E09}" presName="hierChild5" presStyleCnt="0"/>
      <dgm:spPr/>
    </dgm:pt>
    <dgm:pt modelId="{BC0EC90D-8531-4F3C-A45D-D834C23402C8}" type="pres">
      <dgm:prSet presAssocID="{DFC3412E-5311-4E5B-96B4-B426FCF76FF6}" presName="hierChild5" presStyleCnt="0"/>
      <dgm:spPr/>
    </dgm:pt>
    <dgm:pt modelId="{C10440F1-7DCD-4125-B9FB-2B6236D4BA4E}" type="pres">
      <dgm:prSet presAssocID="{B693CBC1-DBC5-4D6E-86B6-3FA53ABC8617}" presName="hierChild3" presStyleCnt="0"/>
      <dgm:spPr/>
    </dgm:pt>
  </dgm:ptLst>
  <dgm:cxnLst>
    <dgm:cxn modelId="{E2BBFC01-68A8-4CFB-879B-6DFE608BD25A}" srcId="{06E19230-F569-4E18-834A-6A2BE4516CA7}" destId="{62A0D8AC-37B9-4D7E-942E-DBB14C8FED62}" srcOrd="0" destOrd="0" parTransId="{1C2B059E-07FD-4589-B7E6-95A413B42761}" sibTransId="{0656E145-92F4-4DC7-9A21-C3D807E68F7B}"/>
    <dgm:cxn modelId="{7141A81D-33AA-4C9A-9E28-DCA57617DB13}" srcId="{39D08B02-3141-4EF1-BB01-2449EAB3A1FA}" destId="{B693CBC1-DBC5-4D6E-86B6-3FA53ABC8617}" srcOrd="0" destOrd="0" parTransId="{B6AFD379-C3FF-48BA-8561-3ECA17CF6783}" sibTransId="{189644A0-53FB-4E20-9F86-D44217294E7E}"/>
    <dgm:cxn modelId="{60CBEDA1-A817-49F2-8604-ACDA265BCC2A}" type="presOf" srcId="{79BE693C-DAFC-4304-BE81-CCA3097A761E}" destId="{60E48668-7FC0-4A41-A240-5FE85020A237}" srcOrd="0" destOrd="0" presId="urn:microsoft.com/office/officeart/2005/8/layout/orgChart1"/>
    <dgm:cxn modelId="{DEBE6B3F-CB5A-488B-95C8-C6C0484790E0}" type="presOf" srcId="{F3E76CF7-82A4-44F7-B978-411DB11E9C58}" destId="{30BCAF76-BECF-4CF5-BAB3-78E5E7AA7050}" srcOrd="1" destOrd="0" presId="urn:microsoft.com/office/officeart/2005/8/layout/orgChart1"/>
    <dgm:cxn modelId="{D046DEE5-5CC2-4FC5-8FBC-75C24127EC6E}" type="presOf" srcId="{62A0D8AC-37B9-4D7E-942E-DBB14C8FED62}" destId="{698EBF0E-8DD4-4273-AA20-E14E70559AD1}" srcOrd="1" destOrd="0" presId="urn:microsoft.com/office/officeart/2005/8/layout/orgChart1"/>
    <dgm:cxn modelId="{CDDEDA48-CFD9-4F4C-A651-510524AC140F}" type="presOf" srcId="{431983F5-D084-417E-866C-9D9FE158C83C}" destId="{4719BD06-EFA6-486D-BA17-AA362FDFE1A6}" srcOrd="0" destOrd="0" presId="urn:microsoft.com/office/officeart/2005/8/layout/orgChart1"/>
    <dgm:cxn modelId="{1BF3CA87-BEEA-4D87-8302-D93514C20839}" type="presOf" srcId="{DFC3412E-5311-4E5B-96B4-B426FCF76FF6}" destId="{5A81D293-66A7-4A07-B55C-8CD89E09C72B}" srcOrd="1" destOrd="0" presId="urn:microsoft.com/office/officeart/2005/8/layout/orgChart1"/>
    <dgm:cxn modelId="{626E2014-2352-4CF2-A8A5-8F18397AFB83}" type="presOf" srcId="{5401646F-DC09-43E2-B6E0-B555113E3831}" destId="{F839E948-1F49-4583-8118-A6E2AE57D6FA}" srcOrd="1" destOrd="0" presId="urn:microsoft.com/office/officeart/2005/8/layout/orgChart1"/>
    <dgm:cxn modelId="{C08D510A-A260-4B09-A672-D851362AE086}" type="presOf" srcId="{B693CBC1-DBC5-4D6E-86B6-3FA53ABC8617}" destId="{50ABE0A6-42D2-49A3-A1ED-9849FA105B35}" srcOrd="0" destOrd="0" presId="urn:microsoft.com/office/officeart/2005/8/layout/orgChart1"/>
    <dgm:cxn modelId="{576B0CE7-40E5-4873-ACEA-4B19514D0135}" type="presOf" srcId="{6AAF206D-C32D-41B7-AC46-D1E75914B603}" destId="{8644145A-EF2C-4453-886B-2E47B8E13E75}" srcOrd="0" destOrd="0" presId="urn:microsoft.com/office/officeart/2005/8/layout/orgChart1"/>
    <dgm:cxn modelId="{D0F39D68-F6AC-455B-9819-4291A77C5CDE}" type="presOf" srcId="{C9479FB4-7A40-44A3-B6FE-DF7605152108}" destId="{EBCC3688-EF23-4532-9B5B-3FC71F810128}" srcOrd="1" destOrd="0" presId="urn:microsoft.com/office/officeart/2005/8/layout/orgChart1"/>
    <dgm:cxn modelId="{C0076FA1-A733-43CC-8EFA-2C29B57150C5}" type="presOf" srcId="{06E19230-F569-4E18-834A-6A2BE4516CA7}" destId="{33BC77E1-BCD8-4BC6-9504-829322F21260}" srcOrd="0" destOrd="0" presId="urn:microsoft.com/office/officeart/2005/8/layout/orgChart1"/>
    <dgm:cxn modelId="{EC653C0F-0366-464B-9B9D-3FA477A213D2}" type="presOf" srcId="{1C2B059E-07FD-4589-B7E6-95A413B42761}" destId="{4CE5EC90-15F8-4007-BD36-2BA401E77948}" srcOrd="0" destOrd="0" presId="urn:microsoft.com/office/officeart/2005/8/layout/orgChart1"/>
    <dgm:cxn modelId="{F30958AE-E979-4781-B75B-975F4D419057}" type="presOf" srcId="{06E19230-F569-4E18-834A-6A2BE4516CA7}" destId="{88BDAA80-BCB3-4EAA-B9E0-A6BC997D4AEE}" srcOrd="1" destOrd="0" presId="urn:microsoft.com/office/officeart/2005/8/layout/orgChart1"/>
    <dgm:cxn modelId="{E1575951-44DF-48E3-97EE-A60883CAD1E3}" srcId="{DFC3412E-5311-4E5B-96B4-B426FCF76FF6}" destId="{0DEDB7D3-76A1-46B0-87D0-27FAF0044E09}" srcOrd="0" destOrd="0" parTransId="{F2541FC4-178D-44EE-8329-962231DA65A1}" sibTransId="{447042B9-D600-48D3-A496-81AF5EE15B46}"/>
    <dgm:cxn modelId="{B54547E1-782F-4E29-8F75-C93B7EE1567A}" type="presOf" srcId="{F30A437A-3397-49DC-9FEB-3AEA77C021F3}" destId="{2F5BCF47-7346-406E-B94B-2D3C19771045}" srcOrd="0" destOrd="0" presId="urn:microsoft.com/office/officeart/2005/8/layout/orgChart1"/>
    <dgm:cxn modelId="{222FE536-8F3E-45F1-B19D-1C20216DBBE1}" type="presOf" srcId="{6AAF206D-C32D-41B7-AC46-D1E75914B603}" destId="{ACB26019-7DCF-4E2E-A07A-467E56382001}" srcOrd="1" destOrd="0" presId="urn:microsoft.com/office/officeart/2005/8/layout/orgChart1"/>
    <dgm:cxn modelId="{AE836427-57DB-432B-9C1E-12AC68D71826}" type="presOf" srcId="{5F1CC427-F79A-4C99-94FF-1757E9CA8F14}" destId="{05E2962E-1622-4173-B48B-414ADDA030F7}" srcOrd="0" destOrd="0" presId="urn:microsoft.com/office/officeart/2005/8/layout/orgChart1"/>
    <dgm:cxn modelId="{509EDAF1-0DA3-4857-B323-DB2CDAD4044E}" type="presOf" srcId="{39D08B02-3141-4EF1-BB01-2449EAB3A1FA}" destId="{10DD84FF-09FB-4DA6-935C-CE44BD51158A}" srcOrd="0" destOrd="0" presId="urn:microsoft.com/office/officeart/2005/8/layout/orgChart1"/>
    <dgm:cxn modelId="{AE8AF117-EAE6-49C1-B0F9-24B6B99086D2}" type="presOf" srcId="{24AA0CE5-C721-4C2B-ACAA-EA3EB281D76E}" destId="{115FF2FE-52E7-496F-9D33-269CDE566A65}" srcOrd="0" destOrd="0" presId="urn:microsoft.com/office/officeart/2005/8/layout/orgChart1"/>
    <dgm:cxn modelId="{8AC454F8-3D39-424E-9352-2DE9317F887E}" type="presOf" srcId="{B693CBC1-DBC5-4D6E-86B6-3FA53ABC8617}" destId="{05B9F2AF-745F-4723-AC5F-801ECF982E82}" srcOrd="1" destOrd="0" presId="urn:microsoft.com/office/officeart/2005/8/layout/orgChart1"/>
    <dgm:cxn modelId="{3ECA4734-F50A-4BAF-8CD7-D2DFC65596B9}" type="presOf" srcId="{C9479FB4-7A40-44A3-B6FE-DF7605152108}" destId="{82961D73-2DF5-4E12-BF56-51867B0D5EDA}" srcOrd="0" destOrd="0" presId="urn:microsoft.com/office/officeart/2005/8/layout/orgChart1"/>
    <dgm:cxn modelId="{A0FDBB6F-4698-4570-A960-C7057930D1ED}" type="presOf" srcId="{62A0D8AC-37B9-4D7E-942E-DBB14C8FED62}" destId="{BD060D0B-DB0C-4241-B7BE-387FC4C8A6CC}" srcOrd="0" destOrd="0" presId="urn:microsoft.com/office/officeart/2005/8/layout/orgChart1"/>
    <dgm:cxn modelId="{431DD33F-785B-4585-B478-AC302A553BC2}" srcId="{6AAF206D-C32D-41B7-AC46-D1E75914B603}" destId="{C9479FB4-7A40-44A3-B6FE-DF7605152108}" srcOrd="0" destOrd="0" parTransId="{9AB40D3E-A96A-433E-AFB0-E34C741FB8FC}" sibTransId="{06CF9371-3CBF-40AE-BFC4-4036E703E72B}"/>
    <dgm:cxn modelId="{DF52E2C9-0DC7-4C58-B8FE-28D2BF9963BA}" srcId="{B693CBC1-DBC5-4D6E-86B6-3FA53ABC8617}" destId="{06E19230-F569-4E18-834A-6A2BE4516CA7}" srcOrd="0" destOrd="0" parTransId="{79BE693C-DAFC-4304-BE81-CCA3097A761E}" sibTransId="{0B83C2B3-F3A5-4C88-8B88-21DC73B7D4E2}"/>
    <dgm:cxn modelId="{208D01FB-4B1E-4CBD-B1CD-EBE4247B5514}" srcId="{B693CBC1-DBC5-4D6E-86B6-3FA53ABC8617}" destId="{5401646F-DC09-43E2-B6E0-B555113E3831}" srcOrd="2" destOrd="0" parTransId="{F30A437A-3397-49DC-9FEB-3AEA77C021F3}" sibTransId="{F1B401DE-BB53-45D7-8516-551495F5479A}"/>
    <dgm:cxn modelId="{64F3DE0F-854A-476F-8CC7-E39B6CAD6458}" srcId="{B693CBC1-DBC5-4D6E-86B6-3FA53ABC8617}" destId="{DFC3412E-5311-4E5B-96B4-B426FCF76FF6}" srcOrd="3" destOrd="0" parTransId="{24AA0CE5-C721-4C2B-ACAA-EA3EB281D76E}" sibTransId="{4DB1E9E0-65DE-4FEB-8D4A-322140CAD648}"/>
    <dgm:cxn modelId="{5B0BB9DD-9629-429E-AE20-EA101F8B855D}" type="presOf" srcId="{F2541FC4-178D-44EE-8329-962231DA65A1}" destId="{590209BC-70A1-44AA-92EE-4FACF8078B1F}" srcOrd="0" destOrd="0" presId="urn:microsoft.com/office/officeart/2005/8/layout/orgChart1"/>
    <dgm:cxn modelId="{8029F295-D280-42AD-8488-8F7E595C173B}" type="presOf" srcId="{0DEDB7D3-76A1-46B0-87D0-27FAF0044E09}" destId="{825D31B8-058B-4B3D-BA29-6165EF2CB673}" srcOrd="0" destOrd="0" presId="urn:microsoft.com/office/officeart/2005/8/layout/orgChart1"/>
    <dgm:cxn modelId="{E9150632-4816-4527-838A-BCABC956327F}" type="presOf" srcId="{DFC3412E-5311-4E5B-96B4-B426FCF76FF6}" destId="{C20FAA3A-41AA-42DE-B99E-3698A0A2D0C4}" srcOrd="0" destOrd="0" presId="urn:microsoft.com/office/officeart/2005/8/layout/orgChart1"/>
    <dgm:cxn modelId="{6A90CCFF-3848-4636-8E3B-2673E0C8F524}" type="presOf" srcId="{F3E76CF7-82A4-44F7-B978-411DB11E9C58}" destId="{12122A0B-4D11-4147-86B9-4737BE0453C5}" srcOrd="0" destOrd="0" presId="urn:microsoft.com/office/officeart/2005/8/layout/orgChart1"/>
    <dgm:cxn modelId="{92B9B7A9-020B-4D77-9070-29C598B234AF}" type="presOf" srcId="{0DEDB7D3-76A1-46B0-87D0-27FAF0044E09}" destId="{878EABDA-4F11-43F5-BD2E-158686902AC7}" srcOrd="1" destOrd="0" presId="urn:microsoft.com/office/officeart/2005/8/layout/orgChart1"/>
    <dgm:cxn modelId="{29FA16C5-B619-4C49-8C30-F9E662545604}" type="presOf" srcId="{5401646F-DC09-43E2-B6E0-B555113E3831}" destId="{64C09896-EADF-49A5-88D4-C55BA73E29BE}" srcOrd="0" destOrd="0" presId="urn:microsoft.com/office/officeart/2005/8/layout/orgChart1"/>
    <dgm:cxn modelId="{DFFB705C-389F-469F-9D11-E6D8F290E29C}" srcId="{B693CBC1-DBC5-4D6E-86B6-3FA53ABC8617}" destId="{6AAF206D-C32D-41B7-AC46-D1E75914B603}" srcOrd="1" destOrd="0" parTransId="{431983F5-D084-417E-866C-9D9FE158C83C}" sibTransId="{2D87EEBB-D180-403D-98DB-BA28ABD3ADF2}"/>
    <dgm:cxn modelId="{069C3DAD-589F-4DF7-AF74-0DAB8FC2D270}" srcId="{5401646F-DC09-43E2-B6E0-B555113E3831}" destId="{F3E76CF7-82A4-44F7-B978-411DB11E9C58}" srcOrd="0" destOrd="0" parTransId="{5F1CC427-F79A-4C99-94FF-1757E9CA8F14}" sibTransId="{D1C9F1C1-DBF5-43AD-A18F-4EA0E25DB2AC}"/>
    <dgm:cxn modelId="{D7A2849F-FDD6-4607-9EB5-0A72359AE425}" type="presOf" srcId="{9AB40D3E-A96A-433E-AFB0-E34C741FB8FC}" destId="{B8191AF1-8939-4FE5-8AC0-6AD20C5EF551}" srcOrd="0" destOrd="0" presId="urn:microsoft.com/office/officeart/2005/8/layout/orgChart1"/>
    <dgm:cxn modelId="{02945557-141C-417F-B30B-FC546B2DDFD1}" type="presParOf" srcId="{10DD84FF-09FB-4DA6-935C-CE44BD51158A}" destId="{B6CF8687-A66E-4DE4-9526-73388E3CFFF1}" srcOrd="0" destOrd="0" presId="urn:microsoft.com/office/officeart/2005/8/layout/orgChart1"/>
    <dgm:cxn modelId="{4ED31091-D994-4712-B586-DF3C43AF0A08}" type="presParOf" srcId="{B6CF8687-A66E-4DE4-9526-73388E3CFFF1}" destId="{237657B1-4B79-42F9-857B-766EB7C958C2}" srcOrd="0" destOrd="0" presId="urn:microsoft.com/office/officeart/2005/8/layout/orgChart1"/>
    <dgm:cxn modelId="{30AF3A33-2536-4B16-A3DF-E6797B138756}" type="presParOf" srcId="{237657B1-4B79-42F9-857B-766EB7C958C2}" destId="{50ABE0A6-42D2-49A3-A1ED-9849FA105B35}" srcOrd="0" destOrd="0" presId="urn:microsoft.com/office/officeart/2005/8/layout/orgChart1"/>
    <dgm:cxn modelId="{5D27AC4D-708D-4E3D-96CC-87865B50271A}" type="presParOf" srcId="{237657B1-4B79-42F9-857B-766EB7C958C2}" destId="{05B9F2AF-745F-4723-AC5F-801ECF982E82}" srcOrd="1" destOrd="0" presId="urn:microsoft.com/office/officeart/2005/8/layout/orgChart1"/>
    <dgm:cxn modelId="{5FC21DDC-A9E8-4CC0-9145-36636E727482}" type="presParOf" srcId="{B6CF8687-A66E-4DE4-9526-73388E3CFFF1}" destId="{D037A2FA-B0E7-459B-8C23-7D79C4D3986F}" srcOrd="1" destOrd="0" presId="urn:microsoft.com/office/officeart/2005/8/layout/orgChart1"/>
    <dgm:cxn modelId="{4B740801-4B55-4F3B-A5E1-2EF0BB736E48}" type="presParOf" srcId="{D037A2FA-B0E7-459B-8C23-7D79C4D3986F}" destId="{60E48668-7FC0-4A41-A240-5FE85020A237}" srcOrd="0" destOrd="0" presId="urn:microsoft.com/office/officeart/2005/8/layout/orgChart1"/>
    <dgm:cxn modelId="{52F88742-068C-4CE8-BF51-FC4A5D61EBE8}" type="presParOf" srcId="{D037A2FA-B0E7-459B-8C23-7D79C4D3986F}" destId="{E5D7C495-2125-4205-9C17-CF5ADF61AC6A}" srcOrd="1" destOrd="0" presId="urn:microsoft.com/office/officeart/2005/8/layout/orgChart1"/>
    <dgm:cxn modelId="{3C92691A-F0AC-4F7F-947D-896AF2CD26E5}" type="presParOf" srcId="{E5D7C495-2125-4205-9C17-CF5ADF61AC6A}" destId="{9C2222C4-AA8B-4D6B-9A13-41C8871F0FD6}" srcOrd="0" destOrd="0" presId="urn:microsoft.com/office/officeart/2005/8/layout/orgChart1"/>
    <dgm:cxn modelId="{9C3FC384-F194-4C46-A9C8-E1DA9A692020}" type="presParOf" srcId="{9C2222C4-AA8B-4D6B-9A13-41C8871F0FD6}" destId="{33BC77E1-BCD8-4BC6-9504-829322F21260}" srcOrd="0" destOrd="0" presId="urn:microsoft.com/office/officeart/2005/8/layout/orgChart1"/>
    <dgm:cxn modelId="{42D614C8-563B-4261-9401-C300FEECE119}" type="presParOf" srcId="{9C2222C4-AA8B-4D6B-9A13-41C8871F0FD6}" destId="{88BDAA80-BCB3-4EAA-B9E0-A6BC997D4AEE}" srcOrd="1" destOrd="0" presId="urn:microsoft.com/office/officeart/2005/8/layout/orgChart1"/>
    <dgm:cxn modelId="{BC9C884D-5D55-4F8E-AE14-63A23C90A1E0}" type="presParOf" srcId="{E5D7C495-2125-4205-9C17-CF5ADF61AC6A}" destId="{5A936DE3-2AB5-451D-985C-4DDD20A8EEBA}" srcOrd="1" destOrd="0" presId="urn:microsoft.com/office/officeart/2005/8/layout/orgChart1"/>
    <dgm:cxn modelId="{CCE0E150-5B05-4FA4-9D9C-5BF743956DC1}" type="presParOf" srcId="{5A936DE3-2AB5-451D-985C-4DDD20A8EEBA}" destId="{4CE5EC90-15F8-4007-BD36-2BA401E77948}" srcOrd="0" destOrd="0" presId="urn:microsoft.com/office/officeart/2005/8/layout/orgChart1"/>
    <dgm:cxn modelId="{78C0320C-6A0D-4D27-AF2D-572CA408AC95}" type="presParOf" srcId="{5A936DE3-2AB5-451D-985C-4DDD20A8EEBA}" destId="{F170F30C-1677-43AC-85F4-DF2145B789C1}" srcOrd="1" destOrd="0" presId="urn:microsoft.com/office/officeart/2005/8/layout/orgChart1"/>
    <dgm:cxn modelId="{354F31BF-2F88-403C-A712-CF16DE9A3304}" type="presParOf" srcId="{F170F30C-1677-43AC-85F4-DF2145B789C1}" destId="{79191BA8-5823-47B2-937A-6F2144FACB31}" srcOrd="0" destOrd="0" presId="urn:microsoft.com/office/officeart/2005/8/layout/orgChart1"/>
    <dgm:cxn modelId="{94FF05BD-C74A-4484-AA17-529CD4103345}" type="presParOf" srcId="{79191BA8-5823-47B2-937A-6F2144FACB31}" destId="{BD060D0B-DB0C-4241-B7BE-387FC4C8A6CC}" srcOrd="0" destOrd="0" presId="urn:microsoft.com/office/officeart/2005/8/layout/orgChart1"/>
    <dgm:cxn modelId="{F4C2573F-EE31-4189-AFF6-A23DCE9981C7}" type="presParOf" srcId="{79191BA8-5823-47B2-937A-6F2144FACB31}" destId="{698EBF0E-8DD4-4273-AA20-E14E70559AD1}" srcOrd="1" destOrd="0" presId="urn:microsoft.com/office/officeart/2005/8/layout/orgChart1"/>
    <dgm:cxn modelId="{B09E89C7-3545-4443-B0C4-45567EAF7156}" type="presParOf" srcId="{F170F30C-1677-43AC-85F4-DF2145B789C1}" destId="{99573A66-A2CD-48E5-B6AA-72098C204282}" srcOrd="1" destOrd="0" presId="urn:microsoft.com/office/officeart/2005/8/layout/orgChart1"/>
    <dgm:cxn modelId="{4A2D1229-FDF2-4553-AEFD-0628C656F406}" type="presParOf" srcId="{F170F30C-1677-43AC-85F4-DF2145B789C1}" destId="{D0C88B32-E4D7-4D16-ABA2-9656756933F2}" srcOrd="2" destOrd="0" presId="urn:microsoft.com/office/officeart/2005/8/layout/orgChart1"/>
    <dgm:cxn modelId="{83BC40B9-8A77-4061-B7DC-83A575157BA6}" type="presParOf" srcId="{E5D7C495-2125-4205-9C17-CF5ADF61AC6A}" destId="{46F68B8F-30B8-4F16-95BF-D6BE2EB09C52}" srcOrd="2" destOrd="0" presId="urn:microsoft.com/office/officeart/2005/8/layout/orgChart1"/>
    <dgm:cxn modelId="{0A649FC1-9533-4732-9689-5FF873908397}" type="presParOf" srcId="{D037A2FA-B0E7-459B-8C23-7D79C4D3986F}" destId="{4719BD06-EFA6-486D-BA17-AA362FDFE1A6}" srcOrd="2" destOrd="0" presId="urn:microsoft.com/office/officeart/2005/8/layout/orgChart1"/>
    <dgm:cxn modelId="{A59D0AB1-B597-4F01-8E9D-B72DDA36CC53}" type="presParOf" srcId="{D037A2FA-B0E7-459B-8C23-7D79C4D3986F}" destId="{9A31C3FB-313A-4D3C-BF94-1AEF1EBA46A1}" srcOrd="3" destOrd="0" presId="urn:microsoft.com/office/officeart/2005/8/layout/orgChart1"/>
    <dgm:cxn modelId="{9A3F068F-D523-4181-A281-0263A7792C27}" type="presParOf" srcId="{9A31C3FB-313A-4D3C-BF94-1AEF1EBA46A1}" destId="{CABF3108-000A-4998-9DE9-E16FE142EC5D}" srcOrd="0" destOrd="0" presId="urn:microsoft.com/office/officeart/2005/8/layout/orgChart1"/>
    <dgm:cxn modelId="{FCF94275-F066-4BCD-93A2-70300B1493B3}" type="presParOf" srcId="{CABF3108-000A-4998-9DE9-E16FE142EC5D}" destId="{8644145A-EF2C-4453-886B-2E47B8E13E75}" srcOrd="0" destOrd="0" presId="urn:microsoft.com/office/officeart/2005/8/layout/orgChart1"/>
    <dgm:cxn modelId="{467F8D2C-3774-4E38-A0CA-E99F64BA11F6}" type="presParOf" srcId="{CABF3108-000A-4998-9DE9-E16FE142EC5D}" destId="{ACB26019-7DCF-4E2E-A07A-467E56382001}" srcOrd="1" destOrd="0" presId="urn:microsoft.com/office/officeart/2005/8/layout/orgChart1"/>
    <dgm:cxn modelId="{584F99E2-FB8B-448E-820B-FA918F5F8F89}" type="presParOf" srcId="{9A31C3FB-313A-4D3C-BF94-1AEF1EBA46A1}" destId="{34453A80-E02C-4075-BB51-D99680D1D481}" srcOrd="1" destOrd="0" presId="urn:microsoft.com/office/officeart/2005/8/layout/orgChart1"/>
    <dgm:cxn modelId="{572142E3-939D-498E-9BD9-12D2F9B7A066}" type="presParOf" srcId="{34453A80-E02C-4075-BB51-D99680D1D481}" destId="{B8191AF1-8939-4FE5-8AC0-6AD20C5EF551}" srcOrd="0" destOrd="0" presId="urn:microsoft.com/office/officeart/2005/8/layout/orgChart1"/>
    <dgm:cxn modelId="{908A3189-6BE2-47FB-B7BC-0A45D930F4FC}" type="presParOf" srcId="{34453A80-E02C-4075-BB51-D99680D1D481}" destId="{82C3226A-006C-41CD-88A4-8C1332125857}" srcOrd="1" destOrd="0" presId="urn:microsoft.com/office/officeart/2005/8/layout/orgChart1"/>
    <dgm:cxn modelId="{F087B1CF-F61E-43AE-A528-D59B308F4506}" type="presParOf" srcId="{82C3226A-006C-41CD-88A4-8C1332125857}" destId="{7561C9A2-FA5C-4671-9866-DBB4EB9619CA}" srcOrd="0" destOrd="0" presId="urn:microsoft.com/office/officeart/2005/8/layout/orgChart1"/>
    <dgm:cxn modelId="{47985CB4-87F8-4EB0-83BB-DA1FE71B5D27}" type="presParOf" srcId="{7561C9A2-FA5C-4671-9866-DBB4EB9619CA}" destId="{82961D73-2DF5-4E12-BF56-51867B0D5EDA}" srcOrd="0" destOrd="0" presId="urn:microsoft.com/office/officeart/2005/8/layout/orgChart1"/>
    <dgm:cxn modelId="{2F3EF42C-F4AB-43B6-AF06-AD4C40108429}" type="presParOf" srcId="{7561C9A2-FA5C-4671-9866-DBB4EB9619CA}" destId="{EBCC3688-EF23-4532-9B5B-3FC71F810128}" srcOrd="1" destOrd="0" presId="urn:microsoft.com/office/officeart/2005/8/layout/orgChart1"/>
    <dgm:cxn modelId="{A235CF50-148C-4A27-98AB-90ACE82D7C28}" type="presParOf" srcId="{82C3226A-006C-41CD-88A4-8C1332125857}" destId="{5F6B1BDA-5730-4D36-992B-F37BFA80BA50}" srcOrd="1" destOrd="0" presId="urn:microsoft.com/office/officeart/2005/8/layout/orgChart1"/>
    <dgm:cxn modelId="{F476E3AB-6B53-4AEB-A1CD-D3C5DE5E8B48}" type="presParOf" srcId="{82C3226A-006C-41CD-88A4-8C1332125857}" destId="{E4873B0F-3C10-4B66-A6C5-8CF75CFFA520}" srcOrd="2" destOrd="0" presId="urn:microsoft.com/office/officeart/2005/8/layout/orgChart1"/>
    <dgm:cxn modelId="{A1E5FCE9-C3C1-483F-9651-0A2FA090511E}" type="presParOf" srcId="{9A31C3FB-313A-4D3C-BF94-1AEF1EBA46A1}" destId="{E9483CEA-CB36-4F5C-B34F-A7AB8E103967}" srcOrd="2" destOrd="0" presId="urn:microsoft.com/office/officeart/2005/8/layout/orgChart1"/>
    <dgm:cxn modelId="{9380708B-28CB-4762-8182-486D85527561}" type="presParOf" srcId="{D037A2FA-B0E7-459B-8C23-7D79C4D3986F}" destId="{2F5BCF47-7346-406E-B94B-2D3C19771045}" srcOrd="4" destOrd="0" presId="urn:microsoft.com/office/officeart/2005/8/layout/orgChart1"/>
    <dgm:cxn modelId="{E5CD71E2-D204-438C-BFF6-F41F59ECEBA4}" type="presParOf" srcId="{D037A2FA-B0E7-459B-8C23-7D79C4D3986F}" destId="{41B4A555-590A-44B3-8634-190118218EFB}" srcOrd="5" destOrd="0" presId="urn:microsoft.com/office/officeart/2005/8/layout/orgChart1"/>
    <dgm:cxn modelId="{A2AD9D7A-95F8-4988-9A18-B002B5683AE7}" type="presParOf" srcId="{41B4A555-590A-44B3-8634-190118218EFB}" destId="{12FE3031-E44E-439F-840B-DE6303F29938}" srcOrd="0" destOrd="0" presId="urn:microsoft.com/office/officeart/2005/8/layout/orgChart1"/>
    <dgm:cxn modelId="{6BE1ECF0-5A20-46BE-ACB2-B9F3FC77D873}" type="presParOf" srcId="{12FE3031-E44E-439F-840B-DE6303F29938}" destId="{64C09896-EADF-49A5-88D4-C55BA73E29BE}" srcOrd="0" destOrd="0" presId="urn:microsoft.com/office/officeart/2005/8/layout/orgChart1"/>
    <dgm:cxn modelId="{361F02EF-26B3-4323-93C6-135F6520CC5B}" type="presParOf" srcId="{12FE3031-E44E-439F-840B-DE6303F29938}" destId="{F839E948-1F49-4583-8118-A6E2AE57D6FA}" srcOrd="1" destOrd="0" presId="urn:microsoft.com/office/officeart/2005/8/layout/orgChart1"/>
    <dgm:cxn modelId="{CF020E8F-7B33-448F-82DA-2A48477068F3}" type="presParOf" srcId="{41B4A555-590A-44B3-8634-190118218EFB}" destId="{E9F8AFEA-87A8-4FA3-AADC-B62A733CC180}" srcOrd="1" destOrd="0" presId="urn:microsoft.com/office/officeart/2005/8/layout/orgChart1"/>
    <dgm:cxn modelId="{E39E140B-ABBF-4590-A73E-6F23AF3A533A}" type="presParOf" srcId="{E9F8AFEA-87A8-4FA3-AADC-B62A733CC180}" destId="{05E2962E-1622-4173-B48B-414ADDA030F7}" srcOrd="0" destOrd="0" presId="urn:microsoft.com/office/officeart/2005/8/layout/orgChart1"/>
    <dgm:cxn modelId="{B0E16452-FDDC-44BB-8FB4-8C1671F1AF27}" type="presParOf" srcId="{E9F8AFEA-87A8-4FA3-AADC-B62A733CC180}" destId="{6CC2FD9F-7870-41F5-AF72-CBB3CACA0D65}" srcOrd="1" destOrd="0" presId="urn:microsoft.com/office/officeart/2005/8/layout/orgChart1"/>
    <dgm:cxn modelId="{931C9A32-DD93-4EF1-B5E2-F128ED78D699}" type="presParOf" srcId="{6CC2FD9F-7870-41F5-AF72-CBB3CACA0D65}" destId="{C3283580-0811-4703-B9AC-7A3B112830C3}" srcOrd="0" destOrd="0" presId="urn:microsoft.com/office/officeart/2005/8/layout/orgChart1"/>
    <dgm:cxn modelId="{FD29ACF2-4609-4F70-8515-474A36874BD8}" type="presParOf" srcId="{C3283580-0811-4703-B9AC-7A3B112830C3}" destId="{12122A0B-4D11-4147-86B9-4737BE0453C5}" srcOrd="0" destOrd="0" presId="urn:microsoft.com/office/officeart/2005/8/layout/orgChart1"/>
    <dgm:cxn modelId="{3F04C0D6-9CD2-4DAD-A994-A011E64E2478}" type="presParOf" srcId="{C3283580-0811-4703-B9AC-7A3B112830C3}" destId="{30BCAF76-BECF-4CF5-BAB3-78E5E7AA7050}" srcOrd="1" destOrd="0" presId="urn:microsoft.com/office/officeart/2005/8/layout/orgChart1"/>
    <dgm:cxn modelId="{E8A2561D-C16E-46F4-8716-57CB8198DFA4}" type="presParOf" srcId="{6CC2FD9F-7870-41F5-AF72-CBB3CACA0D65}" destId="{893BB712-5470-449A-8F7A-7189E6C25C0C}" srcOrd="1" destOrd="0" presId="urn:microsoft.com/office/officeart/2005/8/layout/orgChart1"/>
    <dgm:cxn modelId="{E4D59C11-E152-4C5E-A546-0870C50D9FC5}" type="presParOf" srcId="{6CC2FD9F-7870-41F5-AF72-CBB3CACA0D65}" destId="{C4A896D9-323A-4793-9940-0C04422349E0}" srcOrd="2" destOrd="0" presId="urn:microsoft.com/office/officeart/2005/8/layout/orgChart1"/>
    <dgm:cxn modelId="{1B3F590E-FB8C-40A7-961A-E561B4307B2A}" type="presParOf" srcId="{41B4A555-590A-44B3-8634-190118218EFB}" destId="{BDCC28E4-F68A-43C2-AC2B-8E7906FBF873}" srcOrd="2" destOrd="0" presId="urn:microsoft.com/office/officeart/2005/8/layout/orgChart1"/>
    <dgm:cxn modelId="{5E1058A7-86FC-46A9-B578-F790BB24604A}" type="presParOf" srcId="{D037A2FA-B0E7-459B-8C23-7D79C4D3986F}" destId="{115FF2FE-52E7-496F-9D33-269CDE566A65}" srcOrd="6" destOrd="0" presId="urn:microsoft.com/office/officeart/2005/8/layout/orgChart1"/>
    <dgm:cxn modelId="{8CF9561F-A823-4F9E-B769-07B87C57C2B5}" type="presParOf" srcId="{D037A2FA-B0E7-459B-8C23-7D79C4D3986F}" destId="{D5AC7BB3-C49A-4AE6-A83D-2493DE9E3ECE}" srcOrd="7" destOrd="0" presId="urn:microsoft.com/office/officeart/2005/8/layout/orgChart1"/>
    <dgm:cxn modelId="{AC6B73B7-5591-49CF-9C5E-D617BAC51C51}" type="presParOf" srcId="{D5AC7BB3-C49A-4AE6-A83D-2493DE9E3ECE}" destId="{948AEE17-6EF2-49CD-BAAC-9E451D2E86B2}" srcOrd="0" destOrd="0" presId="urn:microsoft.com/office/officeart/2005/8/layout/orgChart1"/>
    <dgm:cxn modelId="{46D76903-B998-4081-A180-9D559B43AF35}" type="presParOf" srcId="{948AEE17-6EF2-49CD-BAAC-9E451D2E86B2}" destId="{C20FAA3A-41AA-42DE-B99E-3698A0A2D0C4}" srcOrd="0" destOrd="0" presId="urn:microsoft.com/office/officeart/2005/8/layout/orgChart1"/>
    <dgm:cxn modelId="{D35C3648-FEA0-4348-8FE8-3883006EE14C}" type="presParOf" srcId="{948AEE17-6EF2-49CD-BAAC-9E451D2E86B2}" destId="{5A81D293-66A7-4A07-B55C-8CD89E09C72B}" srcOrd="1" destOrd="0" presId="urn:microsoft.com/office/officeart/2005/8/layout/orgChart1"/>
    <dgm:cxn modelId="{F2B6F29E-2920-4FA1-A1C1-3EC25D6DEB6F}" type="presParOf" srcId="{D5AC7BB3-C49A-4AE6-A83D-2493DE9E3ECE}" destId="{89507F85-3686-47B6-BC2F-DA52386E3B86}" srcOrd="1" destOrd="0" presId="urn:microsoft.com/office/officeart/2005/8/layout/orgChart1"/>
    <dgm:cxn modelId="{D4D2E1A2-494B-4AC3-A7DD-CA79670B22DB}" type="presParOf" srcId="{89507F85-3686-47B6-BC2F-DA52386E3B86}" destId="{590209BC-70A1-44AA-92EE-4FACF8078B1F}" srcOrd="0" destOrd="0" presId="urn:microsoft.com/office/officeart/2005/8/layout/orgChart1"/>
    <dgm:cxn modelId="{87F1DDC7-083D-48B9-BB7D-418E2D1E2A38}" type="presParOf" srcId="{89507F85-3686-47B6-BC2F-DA52386E3B86}" destId="{D82AAFE2-B518-4760-B52C-3864D728BBF6}" srcOrd="1" destOrd="0" presId="urn:microsoft.com/office/officeart/2005/8/layout/orgChart1"/>
    <dgm:cxn modelId="{F641CDD0-0D7D-4B92-9DA2-F011D44B7303}" type="presParOf" srcId="{D82AAFE2-B518-4760-B52C-3864D728BBF6}" destId="{DA2D3E33-6B44-4153-B3DC-26755556BB6D}" srcOrd="0" destOrd="0" presId="urn:microsoft.com/office/officeart/2005/8/layout/orgChart1"/>
    <dgm:cxn modelId="{FF4992DC-0AF4-4DC7-AB72-9B31F04AC204}" type="presParOf" srcId="{DA2D3E33-6B44-4153-B3DC-26755556BB6D}" destId="{825D31B8-058B-4B3D-BA29-6165EF2CB673}" srcOrd="0" destOrd="0" presId="urn:microsoft.com/office/officeart/2005/8/layout/orgChart1"/>
    <dgm:cxn modelId="{96F44788-99EA-4BEE-B004-47CBB2B0B761}" type="presParOf" srcId="{DA2D3E33-6B44-4153-B3DC-26755556BB6D}" destId="{878EABDA-4F11-43F5-BD2E-158686902AC7}" srcOrd="1" destOrd="0" presId="urn:microsoft.com/office/officeart/2005/8/layout/orgChart1"/>
    <dgm:cxn modelId="{8E41DA34-0242-45BD-B4D0-1DA98653FD44}" type="presParOf" srcId="{D82AAFE2-B518-4760-B52C-3864D728BBF6}" destId="{8830251E-6C79-4B60-B56D-39C6AB54FFDB}" srcOrd="1" destOrd="0" presId="urn:microsoft.com/office/officeart/2005/8/layout/orgChart1"/>
    <dgm:cxn modelId="{8FF26B31-BE97-4B9F-8427-B375E88A1719}" type="presParOf" srcId="{D82AAFE2-B518-4760-B52C-3864D728BBF6}" destId="{C936D3F1-8B95-4206-9998-5FB506559F1C}" srcOrd="2" destOrd="0" presId="urn:microsoft.com/office/officeart/2005/8/layout/orgChart1"/>
    <dgm:cxn modelId="{B39DFC64-DF09-456E-81BD-AC58B614483A}" type="presParOf" srcId="{D5AC7BB3-C49A-4AE6-A83D-2493DE9E3ECE}" destId="{BC0EC90D-8531-4F3C-A45D-D834C23402C8}" srcOrd="2" destOrd="0" presId="urn:microsoft.com/office/officeart/2005/8/layout/orgChart1"/>
    <dgm:cxn modelId="{2A1DEAEE-9BF5-416F-BE7C-FDB6A40A940C}" type="presParOf" srcId="{B6CF8687-A66E-4DE4-9526-73388E3CFFF1}" destId="{C10440F1-7DCD-4125-B9FB-2B6236D4BA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0A357A-841E-49B0-9729-3C9E18D27E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C03AC2-4CE5-47D0-9AA2-DDC0FDECBE89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элемент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ED8FF985-1747-457F-9E54-9188253A7726}" type="parTrans" cxnId="{432E1FEA-0413-4B13-B37F-2B4A7EEE513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CD3A3937-AD19-4872-9196-A4E32C5192E4}" type="sibTrans" cxnId="{432E1FEA-0413-4B13-B37F-2B4A7EEE513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34754B07-480B-40E1-A651-073A5F5C8A8A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Имя признака 1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3910115B-9544-455D-9298-D1E25402F192}" type="parTrans" cxnId="{F47E74DC-9284-4DC6-98ED-E19CD01C4C3B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82123A3E-05AE-45FB-97AB-783B28085AEC}" type="sibTrans" cxnId="{F47E74DC-9284-4DC6-98ED-E19CD01C4C3B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1746C724-2D24-479B-AFC3-12E069667D9F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Имя признака 2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3169B88C-022C-44B3-9086-70CF1E5B33F6}" type="parTrans" cxnId="{7D4B62FF-AEC4-4824-BCAF-129B2D926638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FD56DCA8-BFF2-40CB-AC30-80CFF0813311}" type="sibTrans" cxnId="{7D4B62FF-AEC4-4824-BCAF-129B2D926638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08BF5D00-1964-4EBC-9731-E5A128D74F26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…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0E5BCF02-E3CD-41B8-81F0-1396A295ED8E}" type="parTrans" cxnId="{CC109753-EB24-42D4-B448-E8201BFE66F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AAF509F2-9193-4782-8CBD-C9FD9743B446}" type="sibTrans" cxnId="{CC109753-EB24-42D4-B448-E8201BFE66FC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9048F3B0-74DC-48AC-B2DA-E3D63260FA9D}">
      <dgm:prSet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Имя признака 3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1540460C-06BF-4A8D-B133-B273CF9E73BB}" type="parTrans" cxnId="{E37CE33E-468D-4ADD-9630-56EC3F83C9D2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EC1385EA-0C08-4E4D-9426-D747EB85E5A9}" type="sibTrans" cxnId="{E37CE33E-468D-4ADD-9630-56EC3F83C9D2}">
      <dgm:prSet/>
      <dgm:spPr/>
      <dgm:t>
        <a:bodyPr/>
        <a:lstStyle/>
        <a:p>
          <a:endParaRPr lang="ru-RU">
            <a:solidFill>
              <a:schemeClr val="accent2">
                <a:lumMod val="50000"/>
              </a:schemeClr>
            </a:solidFill>
          </a:endParaRPr>
        </a:p>
      </dgm:t>
    </dgm:pt>
    <dgm:pt modelId="{B9E123BA-4647-47EA-8015-67CDE8FB05E5}" type="pres">
      <dgm:prSet presAssocID="{FC0A357A-841E-49B0-9729-3C9E18D27E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B866A3-E2DA-499A-9787-B0185C2472F2}" type="pres">
      <dgm:prSet presAssocID="{A4C03AC2-4CE5-47D0-9AA2-DDC0FDECBE89}" presName="root1" presStyleCnt="0"/>
      <dgm:spPr/>
    </dgm:pt>
    <dgm:pt modelId="{901B883E-BAFB-45F5-A0FB-9C411F628895}" type="pres">
      <dgm:prSet presAssocID="{A4C03AC2-4CE5-47D0-9AA2-DDC0FDECBE89}" presName="LevelOneTextNode" presStyleLbl="node0" presStyleIdx="0" presStyleCnt="1" custLinFactNeighborX="-4562" custLinFactNeighborY="-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9C7E28-6A04-46C5-B304-EC930530B43C}" type="pres">
      <dgm:prSet presAssocID="{A4C03AC2-4CE5-47D0-9AA2-DDC0FDECBE89}" presName="level2hierChild" presStyleCnt="0"/>
      <dgm:spPr/>
    </dgm:pt>
    <dgm:pt modelId="{7F65B586-C9D5-41DC-A24A-C42E5AAC9D3A}" type="pres">
      <dgm:prSet presAssocID="{3910115B-9544-455D-9298-D1E25402F192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40E8D800-C79D-4266-8A13-E772D4934636}" type="pres">
      <dgm:prSet presAssocID="{3910115B-9544-455D-9298-D1E25402F19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D875A32-15EC-4102-B789-D7FA06B18A9E}" type="pres">
      <dgm:prSet presAssocID="{34754B07-480B-40E1-A651-073A5F5C8A8A}" presName="root2" presStyleCnt="0"/>
      <dgm:spPr/>
    </dgm:pt>
    <dgm:pt modelId="{1380E504-8B33-4440-9E5C-17D09D9EADB4}" type="pres">
      <dgm:prSet presAssocID="{34754B07-480B-40E1-A651-073A5F5C8A8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A8A77C-DEA0-4C6F-B336-70E8BA253985}" type="pres">
      <dgm:prSet presAssocID="{34754B07-480B-40E1-A651-073A5F5C8A8A}" presName="level3hierChild" presStyleCnt="0"/>
      <dgm:spPr/>
    </dgm:pt>
    <dgm:pt modelId="{EB6E4043-10C5-47A6-ABBD-AA1F68A94CE2}" type="pres">
      <dgm:prSet presAssocID="{3169B88C-022C-44B3-9086-70CF1E5B33F6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CE39ADC4-BC87-4316-991F-61EFA9CFE1D5}" type="pres">
      <dgm:prSet presAssocID="{3169B88C-022C-44B3-9086-70CF1E5B33F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7DB36F7-D147-44F8-AD52-024B51984C91}" type="pres">
      <dgm:prSet presAssocID="{1746C724-2D24-479B-AFC3-12E069667D9F}" presName="root2" presStyleCnt="0"/>
      <dgm:spPr/>
    </dgm:pt>
    <dgm:pt modelId="{2E9396D9-BDC5-46F1-BA6F-10A5632C6B71}" type="pres">
      <dgm:prSet presAssocID="{1746C724-2D24-479B-AFC3-12E069667D9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768F65-D699-4196-855E-D28307F13C4D}" type="pres">
      <dgm:prSet presAssocID="{1746C724-2D24-479B-AFC3-12E069667D9F}" presName="level3hierChild" presStyleCnt="0"/>
      <dgm:spPr/>
    </dgm:pt>
    <dgm:pt modelId="{F9CD0F5C-0666-41D1-9796-C52E0D5B41FC}" type="pres">
      <dgm:prSet presAssocID="{1540460C-06BF-4A8D-B133-B273CF9E73B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2FEFE2A-67B5-4A4E-AD2E-10841A4ED929}" type="pres">
      <dgm:prSet presAssocID="{1540460C-06BF-4A8D-B133-B273CF9E73B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A6DF2CA-9DF3-4C37-BBA4-0C879BD7BD73}" type="pres">
      <dgm:prSet presAssocID="{9048F3B0-74DC-48AC-B2DA-E3D63260FA9D}" presName="root2" presStyleCnt="0"/>
      <dgm:spPr/>
    </dgm:pt>
    <dgm:pt modelId="{30E0070C-5832-4267-958D-BF5400494EEC}" type="pres">
      <dgm:prSet presAssocID="{9048F3B0-74DC-48AC-B2DA-E3D63260FA9D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752ECC-BC40-4C97-AE43-E82949AADA9F}" type="pres">
      <dgm:prSet presAssocID="{9048F3B0-74DC-48AC-B2DA-E3D63260FA9D}" presName="level3hierChild" presStyleCnt="0"/>
      <dgm:spPr/>
    </dgm:pt>
    <dgm:pt modelId="{8D3F037B-CA9A-463F-8B0A-F822D0FF61A6}" type="pres">
      <dgm:prSet presAssocID="{0E5BCF02-E3CD-41B8-81F0-1396A295ED8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84520BD-1499-434F-8FC2-88D0B1FFD29C}" type="pres">
      <dgm:prSet presAssocID="{0E5BCF02-E3CD-41B8-81F0-1396A295ED8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6442CE4-82D2-404B-A4BA-ED91A1154D23}" type="pres">
      <dgm:prSet presAssocID="{08BF5D00-1964-4EBC-9731-E5A128D74F26}" presName="root2" presStyleCnt="0"/>
      <dgm:spPr/>
    </dgm:pt>
    <dgm:pt modelId="{69C8FB2A-F3D6-45BC-9FF3-85FAA188944C}" type="pres">
      <dgm:prSet presAssocID="{08BF5D00-1964-4EBC-9731-E5A128D74F26}" presName="LevelTwoTextNode" presStyleLbl="node2" presStyleIdx="3" presStyleCnt="4" custLinFactNeighborX="-244" custLinFactNeighborY="-10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05864F-A970-4E4E-87C0-533FFDD30D04}" type="pres">
      <dgm:prSet presAssocID="{08BF5D00-1964-4EBC-9731-E5A128D74F26}" presName="level3hierChild" presStyleCnt="0"/>
      <dgm:spPr/>
    </dgm:pt>
  </dgm:ptLst>
  <dgm:cxnLst>
    <dgm:cxn modelId="{E4C49DEC-D798-47E4-B6B3-8DC3115EAC45}" type="presOf" srcId="{1540460C-06BF-4A8D-B133-B273CF9E73BB}" destId="{F9CD0F5C-0666-41D1-9796-C52E0D5B41FC}" srcOrd="0" destOrd="0" presId="urn:microsoft.com/office/officeart/2008/layout/HorizontalMultiLevelHierarchy"/>
    <dgm:cxn modelId="{F47E74DC-9284-4DC6-98ED-E19CD01C4C3B}" srcId="{A4C03AC2-4CE5-47D0-9AA2-DDC0FDECBE89}" destId="{34754B07-480B-40E1-A651-073A5F5C8A8A}" srcOrd="0" destOrd="0" parTransId="{3910115B-9544-455D-9298-D1E25402F192}" sibTransId="{82123A3E-05AE-45FB-97AB-783B28085AEC}"/>
    <dgm:cxn modelId="{34BB3650-AAA5-49CD-8279-AA2DC8C9C8B0}" type="presOf" srcId="{0E5BCF02-E3CD-41B8-81F0-1396A295ED8E}" destId="{8D3F037B-CA9A-463F-8B0A-F822D0FF61A6}" srcOrd="0" destOrd="0" presId="urn:microsoft.com/office/officeart/2008/layout/HorizontalMultiLevelHierarchy"/>
    <dgm:cxn modelId="{7D4B62FF-AEC4-4824-BCAF-129B2D926638}" srcId="{A4C03AC2-4CE5-47D0-9AA2-DDC0FDECBE89}" destId="{1746C724-2D24-479B-AFC3-12E069667D9F}" srcOrd="1" destOrd="0" parTransId="{3169B88C-022C-44B3-9086-70CF1E5B33F6}" sibTransId="{FD56DCA8-BFF2-40CB-AC30-80CFF0813311}"/>
    <dgm:cxn modelId="{E37CE33E-468D-4ADD-9630-56EC3F83C9D2}" srcId="{A4C03AC2-4CE5-47D0-9AA2-DDC0FDECBE89}" destId="{9048F3B0-74DC-48AC-B2DA-E3D63260FA9D}" srcOrd="2" destOrd="0" parTransId="{1540460C-06BF-4A8D-B133-B273CF9E73BB}" sibTransId="{EC1385EA-0C08-4E4D-9426-D747EB85E5A9}"/>
    <dgm:cxn modelId="{247881F9-3F29-4D46-84E3-ED212BBE89C3}" type="presOf" srcId="{3169B88C-022C-44B3-9086-70CF1E5B33F6}" destId="{CE39ADC4-BC87-4316-991F-61EFA9CFE1D5}" srcOrd="1" destOrd="0" presId="urn:microsoft.com/office/officeart/2008/layout/HorizontalMultiLevelHierarchy"/>
    <dgm:cxn modelId="{86DE250E-01FF-409F-BAFD-434CB9BF4B19}" type="presOf" srcId="{3910115B-9544-455D-9298-D1E25402F192}" destId="{40E8D800-C79D-4266-8A13-E772D4934636}" srcOrd="1" destOrd="0" presId="urn:microsoft.com/office/officeart/2008/layout/HorizontalMultiLevelHierarchy"/>
    <dgm:cxn modelId="{2282D212-F483-46A4-A79C-4C6C351A84BD}" type="presOf" srcId="{08BF5D00-1964-4EBC-9731-E5A128D74F26}" destId="{69C8FB2A-F3D6-45BC-9FF3-85FAA188944C}" srcOrd="0" destOrd="0" presId="urn:microsoft.com/office/officeart/2008/layout/HorizontalMultiLevelHierarchy"/>
    <dgm:cxn modelId="{CC109753-EB24-42D4-B448-E8201BFE66FC}" srcId="{A4C03AC2-4CE5-47D0-9AA2-DDC0FDECBE89}" destId="{08BF5D00-1964-4EBC-9731-E5A128D74F26}" srcOrd="3" destOrd="0" parTransId="{0E5BCF02-E3CD-41B8-81F0-1396A295ED8E}" sibTransId="{AAF509F2-9193-4782-8CBD-C9FD9743B446}"/>
    <dgm:cxn modelId="{782ACF96-CDCB-4250-A03D-CFD25910C1A4}" type="presOf" srcId="{1540460C-06BF-4A8D-B133-B273CF9E73BB}" destId="{92FEFE2A-67B5-4A4E-AD2E-10841A4ED929}" srcOrd="1" destOrd="0" presId="urn:microsoft.com/office/officeart/2008/layout/HorizontalMultiLevelHierarchy"/>
    <dgm:cxn modelId="{6924FC3D-788B-4E19-B020-C1A8073DD67C}" type="presOf" srcId="{3169B88C-022C-44B3-9086-70CF1E5B33F6}" destId="{EB6E4043-10C5-47A6-ABBD-AA1F68A94CE2}" srcOrd="0" destOrd="0" presId="urn:microsoft.com/office/officeart/2008/layout/HorizontalMultiLevelHierarchy"/>
    <dgm:cxn modelId="{9A81DE97-E2A3-4F9E-B7B0-53D4FA6292B5}" type="presOf" srcId="{9048F3B0-74DC-48AC-B2DA-E3D63260FA9D}" destId="{30E0070C-5832-4267-958D-BF5400494EEC}" srcOrd="0" destOrd="0" presId="urn:microsoft.com/office/officeart/2008/layout/HorizontalMultiLevelHierarchy"/>
    <dgm:cxn modelId="{13705FB1-DAA1-4020-8AFA-1654119757B9}" type="presOf" srcId="{0E5BCF02-E3CD-41B8-81F0-1396A295ED8E}" destId="{B84520BD-1499-434F-8FC2-88D0B1FFD29C}" srcOrd="1" destOrd="0" presId="urn:microsoft.com/office/officeart/2008/layout/HorizontalMultiLevelHierarchy"/>
    <dgm:cxn modelId="{A45DC9FC-E416-4FF1-A2D8-44E2AC73E1E7}" type="presOf" srcId="{1746C724-2D24-479B-AFC3-12E069667D9F}" destId="{2E9396D9-BDC5-46F1-BA6F-10A5632C6B71}" srcOrd="0" destOrd="0" presId="urn:microsoft.com/office/officeart/2008/layout/HorizontalMultiLevelHierarchy"/>
    <dgm:cxn modelId="{5A6CEC39-659E-4DDC-92BA-3E439E9A948A}" type="presOf" srcId="{34754B07-480B-40E1-A651-073A5F5C8A8A}" destId="{1380E504-8B33-4440-9E5C-17D09D9EADB4}" srcOrd="0" destOrd="0" presId="urn:microsoft.com/office/officeart/2008/layout/HorizontalMultiLevelHierarchy"/>
    <dgm:cxn modelId="{A984A10F-7E90-400C-8C3C-2B446B58540F}" type="presOf" srcId="{3910115B-9544-455D-9298-D1E25402F192}" destId="{7F65B586-C9D5-41DC-A24A-C42E5AAC9D3A}" srcOrd="0" destOrd="0" presId="urn:microsoft.com/office/officeart/2008/layout/HorizontalMultiLevelHierarchy"/>
    <dgm:cxn modelId="{432E1FEA-0413-4B13-B37F-2B4A7EEE513C}" srcId="{FC0A357A-841E-49B0-9729-3C9E18D27E08}" destId="{A4C03AC2-4CE5-47D0-9AA2-DDC0FDECBE89}" srcOrd="0" destOrd="0" parTransId="{ED8FF985-1747-457F-9E54-9188253A7726}" sibTransId="{CD3A3937-AD19-4872-9196-A4E32C5192E4}"/>
    <dgm:cxn modelId="{957FB002-E078-40E7-BA0F-EEB033DC112F}" type="presOf" srcId="{A4C03AC2-4CE5-47D0-9AA2-DDC0FDECBE89}" destId="{901B883E-BAFB-45F5-A0FB-9C411F628895}" srcOrd="0" destOrd="0" presId="urn:microsoft.com/office/officeart/2008/layout/HorizontalMultiLevelHierarchy"/>
    <dgm:cxn modelId="{B8365B3D-E272-4D0C-B1BB-6688942B6BFD}" type="presOf" srcId="{FC0A357A-841E-49B0-9729-3C9E18D27E08}" destId="{B9E123BA-4647-47EA-8015-67CDE8FB05E5}" srcOrd="0" destOrd="0" presId="urn:microsoft.com/office/officeart/2008/layout/HorizontalMultiLevelHierarchy"/>
    <dgm:cxn modelId="{35687DE3-D9FA-47AD-B496-75418439C8DF}" type="presParOf" srcId="{B9E123BA-4647-47EA-8015-67CDE8FB05E5}" destId="{83B866A3-E2DA-499A-9787-B0185C2472F2}" srcOrd="0" destOrd="0" presId="urn:microsoft.com/office/officeart/2008/layout/HorizontalMultiLevelHierarchy"/>
    <dgm:cxn modelId="{B3E8F897-EF57-4335-8BA6-CF06E7ADECF6}" type="presParOf" srcId="{83B866A3-E2DA-499A-9787-B0185C2472F2}" destId="{901B883E-BAFB-45F5-A0FB-9C411F628895}" srcOrd="0" destOrd="0" presId="urn:microsoft.com/office/officeart/2008/layout/HorizontalMultiLevelHierarchy"/>
    <dgm:cxn modelId="{DD79B576-E6B9-4364-95D6-EB5A1D6600EB}" type="presParOf" srcId="{83B866A3-E2DA-499A-9787-B0185C2472F2}" destId="{AB9C7E28-6A04-46C5-B304-EC930530B43C}" srcOrd="1" destOrd="0" presId="urn:microsoft.com/office/officeart/2008/layout/HorizontalMultiLevelHierarchy"/>
    <dgm:cxn modelId="{AA88B664-55EE-45C3-A858-71AC9184DE53}" type="presParOf" srcId="{AB9C7E28-6A04-46C5-B304-EC930530B43C}" destId="{7F65B586-C9D5-41DC-A24A-C42E5AAC9D3A}" srcOrd="0" destOrd="0" presId="urn:microsoft.com/office/officeart/2008/layout/HorizontalMultiLevelHierarchy"/>
    <dgm:cxn modelId="{7F7AC7FB-9D4D-4E06-83CE-27C15637AD1F}" type="presParOf" srcId="{7F65B586-C9D5-41DC-A24A-C42E5AAC9D3A}" destId="{40E8D800-C79D-4266-8A13-E772D4934636}" srcOrd="0" destOrd="0" presId="urn:microsoft.com/office/officeart/2008/layout/HorizontalMultiLevelHierarchy"/>
    <dgm:cxn modelId="{6361415F-7FBD-4EEF-A928-F48B40F6C1B2}" type="presParOf" srcId="{AB9C7E28-6A04-46C5-B304-EC930530B43C}" destId="{3D875A32-15EC-4102-B789-D7FA06B18A9E}" srcOrd="1" destOrd="0" presId="urn:microsoft.com/office/officeart/2008/layout/HorizontalMultiLevelHierarchy"/>
    <dgm:cxn modelId="{81D19CFC-8D7A-4910-B5C0-0DE8A27F3463}" type="presParOf" srcId="{3D875A32-15EC-4102-B789-D7FA06B18A9E}" destId="{1380E504-8B33-4440-9E5C-17D09D9EADB4}" srcOrd="0" destOrd="0" presId="urn:microsoft.com/office/officeart/2008/layout/HorizontalMultiLevelHierarchy"/>
    <dgm:cxn modelId="{A0CDA6C2-0B43-45BC-ACF7-F5EAC35DCEFC}" type="presParOf" srcId="{3D875A32-15EC-4102-B789-D7FA06B18A9E}" destId="{42A8A77C-DEA0-4C6F-B336-70E8BA253985}" srcOrd="1" destOrd="0" presId="urn:microsoft.com/office/officeart/2008/layout/HorizontalMultiLevelHierarchy"/>
    <dgm:cxn modelId="{5BA4573D-9B01-4A78-B9BA-F1C6ACB61DDD}" type="presParOf" srcId="{AB9C7E28-6A04-46C5-B304-EC930530B43C}" destId="{EB6E4043-10C5-47A6-ABBD-AA1F68A94CE2}" srcOrd="2" destOrd="0" presId="urn:microsoft.com/office/officeart/2008/layout/HorizontalMultiLevelHierarchy"/>
    <dgm:cxn modelId="{0E737998-715A-4AF4-907E-1015EAD1D4BA}" type="presParOf" srcId="{EB6E4043-10C5-47A6-ABBD-AA1F68A94CE2}" destId="{CE39ADC4-BC87-4316-991F-61EFA9CFE1D5}" srcOrd="0" destOrd="0" presId="urn:microsoft.com/office/officeart/2008/layout/HorizontalMultiLevelHierarchy"/>
    <dgm:cxn modelId="{B5D28857-31DF-457F-96C6-5478328B2F1D}" type="presParOf" srcId="{AB9C7E28-6A04-46C5-B304-EC930530B43C}" destId="{B7DB36F7-D147-44F8-AD52-024B51984C91}" srcOrd="3" destOrd="0" presId="urn:microsoft.com/office/officeart/2008/layout/HorizontalMultiLevelHierarchy"/>
    <dgm:cxn modelId="{BC17AD08-42D2-44E1-B5A2-A6C340F5D358}" type="presParOf" srcId="{B7DB36F7-D147-44F8-AD52-024B51984C91}" destId="{2E9396D9-BDC5-46F1-BA6F-10A5632C6B71}" srcOrd="0" destOrd="0" presId="urn:microsoft.com/office/officeart/2008/layout/HorizontalMultiLevelHierarchy"/>
    <dgm:cxn modelId="{63E22843-91FD-48C5-A7CD-39C05BF68B79}" type="presParOf" srcId="{B7DB36F7-D147-44F8-AD52-024B51984C91}" destId="{12768F65-D699-4196-855E-D28307F13C4D}" srcOrd="1" destOrd="0" presId="urn:microsoft.com/office/officeart/2008/layout/HorizontalMultiLevelHierarchy"/>
    <dgm:cxn modelId="{848766A3-7804-4C7F-AE94-7ACD12134731}" type="presParOf" srcId="{AB9C7E28-6A04-46C5-B304-EC930530B43C}" destId="{F9CD0F5C-0666-41D1-9796-C52E0D5B41FC}" srcOrd="4" destOrd="0" presId="urn:microsoft.com/office/officeart/2008/layout/HorizontalMultiLevelHierarchy"/>
    <dgm:cxn modelId="{9B863601-A28E-4550-956D-4F6BD95769DA}" type="presParOf" srcId="{F9CD0F5C-0666-41D1-9796-C52E0D5B41FC}" destId="{92FEFE2A-67B5-4A4E-AD2E-10841A4ED929}" srcOrd="0" destOrd="0" presId="urn:microsoft.com/office/officeart/2008/layout/HorizontalMultiLevelHierarchy"/>
    <dgm:cxn modelId="{D295AC75-52FB-48C5-9636-2008759F2C55}" type="presParOf" srcId="{AB9C7E28-6A04-46C5-B304-EC930530B43C}" destId="{1A6DF2CA-9DF3-4C37-BBA4-0C879BD7BD73}" srcOrd="5" destOrd="0" presId="urn:microsoft.com/office/officeart/2008/layout/HorizontalMultiLevelHierarchy"/>
    <dgm:cxn modelId="{7483A5F4-D29C-4EA5-935E-0F9CE8687C2C}" type="presParOf" srcId="{1A6DF2CA-9DF3-4C37-BBA4-0C879BD7BD73}" destId="{30E0070C-5832-4267-958D-BF5400494EEC}" srcOrd="0" destOrd="0" presId="urn:microsoft.com/office/officeart/2008/layout/HorizontalMultiLevelHierarchy"/>
    <dgm:cxn modelId="{B00F79BA-EDBE-4210-B9BA-F1F9F90AA608}" type="presParOf" srcId="{1A6DF2CA-9DF3-4C37-BBA4-0C879BD7BD73}" destId="{F7752ECC-BC40-4C97-AE43-E82949AADA9F}" srcOrd="1" destOrd="0" presId="urn:microsoft.com/office/officeart/2008/layout/HorizontalMultiLevelHierarchy"/>
    <dgm:cxn modelId="{9049C84E-64C9-460A-93AC-51C9B13FD232}" type="presParOf" srcId="{AB9C7E28-6A04-46C5-B304-EC930530B43C}" destId="{8D3F037B-CA9A-463F-8B0A-F822D0FF61A6}" srcOrd="6" destOrd="0" presId="urn:microsoft.com/office/officeart/2008/layout/HorizontalMultiLevelHierarchy"/>
    <dgm:cxn modelId="{5AE72571-06BA-41EA-8F23-077C8E13B11F}" type="presParOf" srcId="{8D3F037B-CA9A-463F-8B0A-F822D0FF61A6}" destId="{B84520BD-1499-434F-8FC2-88D0B1FFD29C}" srcOrd="0" destOrd="0" presId="urn:microsoft.com/office/officeart/2008/layout/HorizontalMultiLevelHierarchy"/>
    <dgm:cxn modelId="{75038704-64FE-4D51-B477-32545F0C561E}" type="presParOf" srcId="{AB9C7E28-6A04-46C5-B304-EC930530B43C}" destId="{D6442CE4-82D2-404B-A4BA-ED91A1154D23}" srcOrd="7" destOrd="0" presId="urn:microsoft.com/office/officeart/2008/layout/HorizontalMultiLevelHierarchy"/>
    <dgm:cxn modelId="{A4BB3B55-2ED6-4320-8207-7B569307CA0E}" type="presParOf" srcId="{D6442CE4-82D2-404B-A4BA-ED91A1154D23}" destId="{69C8FB2A-F3D6-45BC-9FF3-85FAA188944C}" srcOrd="0" destOrd="0" presId="urn:microsoft.com/office/officeart/2008/layout/HorizontalMultiLevelHierarchy"/>
    <dgm:cxn modelId="{D473F2A5-05DD-4A25-BCF1-AA8BAADEACE6}" type="presParOf" srcId="{D6442CE4-82D2-404B-A4BA-ED91A1154D23}" destId="{2305864F-A970-4E4E-87C0-533FFDD30D0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07F6B-75C9-4879-9EC6-5B6CF72E43F1}">
      <dsp:nvSpPr>
        <dsp:cNvPr id="0" name=""/>
        <dsp:cNvSpPr/>
      </dsp:nvSpPr>
      <dsp:spPr>
        <a:xfrm>
          <a:off x="948" y="0"/>
          <a:ext cx="2466826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Геометрическое понятие,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Лейбниц(1692 год)</a:t>
          </a:r>
          <a:endParaRPr lang="ru-RU" sz="2000" kern="12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8" y="0"/>
        <a:ext cx="2466826" cy="1663384"/>
      </dsp:txXfrm>
    </dsp:sp>
    <dsp:sp modelId="{E3069215-9BA0-44EE-B240-AEA8C5728F05}">
      <dsp:nvSpPr>
        <dsp:cNvPr id="0" name=""/>
        <dsp:cNvSpPr/>
      </dsp:nvSpPr>
      <dsp:spPr>
        <a:xfrm>
          <a:off x="92458" y="1665009"/>
          <a:ext cx="2283807" cy="1671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</a:rPr>
            <a:t>Производная от кривой(подразумевалось в тригонометрических и логарифмических таблицах известных в то время)</a:t>
          </a:r>
          <a:endParaRPr lang="ru-RU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41423" y="1713974"/>
        <a:ext cx="2185877" cy="1573847"/>
      </dsp:txXfrm>
    </dsp:sp>
    <dsp:sp modelId="{0DECA246-BD4D-4D2D-9252-988AF1CDB2B4}">
      <dsp:nvSpPr>
        <dsp:cNvPr id="0" name=""/>
        <dsp:cNvSpPr/>
      </dsp:nvSpPr>
      <dsp:spPr>
        <a:xfrm>
          <a:off x="92458" y="3593983"/>
          <a:ext cx="2283807" cy="1671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Абсцисса, ордината, тангенс, хорда, нормаль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1423" y="3642948"/>
        <a:ext cx="2185877" cy="1573847"/>
      </dsp:txXfrm>
    </dsp:sp>
    <dsp:sp modelId="{345F3552-AC30-4FDA-BB69-8B2F7180F9A2}">
      <dsp:nvSpPr>
        <dsp:cNvPr id="0" name=""/>
        <dsp:cNvSpPr/>
      </dsp:nvSpPr>
      <dsp:spPr>
        <a:xfrm>
          <a:off x="2713100" y="0"/>
          <a:ext cx="2466826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Математическая модель</a:t>
          </a:r>
          <a:endParaRPr lang="ru-RU" sz="2000" kern="12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3100" y="0"/>
        <a:ext cx="2466826" cy="1663384"/>
      </dsp:txXfrm>
    </dsp:sp>
    <dsp:sp modelId="{63DF086F-3DC6-4A8A-AB6A-2DCA1654CEC8}">
      <dsp:nvSpPr>
        <dsp:cNvPr id="0" name=""/>
        <dsp:cNvSpPr/>
      </dsp:nvSpPr>
      <dsp:spPr>
        <a:xfrm>
          <a:off x="2731833" y="1665009"/>
          <a:ext cx="2308732" cy="1671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accent6">
                  <a:lumMod val="75000"/>
                </a:schemeClr>
              </a:solidFill>
              <a:effectLst/>
            </a:rPr>
            <a:t>y=f(</a:t>
          </a: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  <a:effectLst/>
            </a:rPr>
            <a:t>х) понятие функции</a:t>
          </a:r>
          <a:r>
            <a:rPr lang="en-US" sz="1400" kern="1200" dirty="0" smtClean="0">
              <a:solidFill>
                <a:schemeClr val="accent6">
                  <a:lumMod val="75000"/>
                </a:schemeClr>
              </a:solidFill>
              <a:effectLst/>
            </a:rPr>
            <a:t> (</a:t>
          </a: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  <a:effectLst/>
            </a:rPr>
            <a:t>правило,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  <a:effectLst/>
            </a:rPr>
            <a:t>соответствие)</a:t>
          </a:r>
          <a:endParaRPr lang="ru-RU" sz="1400" kern="1200" dirty="0">
            <a:solidFill>
              <a:schemeClr val="accent6">
                <a:lumMod val="75000"/>
              </a:schemeClr>
            </a:solidFill>
            <a:effectLst/>
          </a:endParaRPr>
        </a:p>
      </dsp:txBody>
      <dsp:txXfrm>
        <a:off x="2780798" y="1713974"/>
        <a:ext cx="2210802" cy="1573847"/>
      </dsp:txXfrm>
    </dsp:sp>
    <dsp:sp modelId="{990C3BD8-6EBE-4926-8E5B-ACDB413A8509}">
      <dsp:nvSpPr>
        <dsp:cNvPr id="0" name=""/>
        <dsp:cNvSpPr/>
      </dsp:nvSpPr>
      <dsp:spPr>
        <a:xfrm>
          <a:off x="2731833" y="3593983"/>
          <a:ext cx="2308732" cy="1671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Х- независимая переменная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у-зависимая переменная</a:t>
          </a:r>
          <a:endParaRPr lang="en-US" sz="1400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accent6">
                  <a:lumMod val="50000"/>
                </a:schemeClr>
              </a:solidFill>
            </a:rPr>
            <a:t>f-</a:t>
          </a: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правило, по которому каждому элементу х, сопоставляется некоторый элемент у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80798" y="3642948"/>
        <a:ext cx="2210802" cy="1573847"/>
      </dsp:txXfrm>
    </dsp:sp>
    <dsp:sp modelId="{5C9647B9-7319-44E6-AAE6-081FB96D3780}">
      <dsp:nvSpPr>
        <dsp:cNvPr id="0" name=""/>
        <dsp:cNvSpPr/>
      </dsp:nvSpPr>
      <dsp:spPr>
        <a:xfrm>
          <a:off x="5304625" y="0"/>
          <a:ext cx="2466826" cy="55446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Высшая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математика</a:t>
          </a:r>
          <a:endParaRPr lang="ru-RU" sz="2000" kern="12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4625" y="0"/>
        <a:ext cx="2466826" cy="1663384"/>
      </dsp:txXfrm>
    </dsp:sp>
    <dsp:sp modelId="{5F5382C2-01AF-490F-9AB4-DD2AF7CA08AE}">
      <dsp:nvSpPr>
        <dsp:cNvPr id="0" name=""/>
        <dsp:cNvSpPr/>
      </dsp:nvSpPr>
      <dsp:spPr>
        <a:xfrm>
          <a:off x="5400604" y="1728192"/>
          <a:ext cx="2261487" cy="1671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</a:rPr>
            <a:t>Множество упорядоченных пар: удовлетворяющее условию для любого элемента 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х</a:t>
          </a: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</a:rPr>
            <a:t>, существует единственный элемент </a:t>
          </a: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у</a:t>
          </a: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</a:rPr>
            <a:t> такой, что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</a:rPr>
            <a:t> (</a:t>
          </a:r>
          <a:r>
            <a:rPr lang="ru-RU" sz="1400" kern="1200" dirty="0" err="1" smtClean="0">
              <a:solidFill>
                <a:schemeClr val="accent6">
                  <a:lumMod val="75000"/>
                </a:schemeClr>
              </a:solidFill>
            </a:rPr>
            <a:t>х,у</a:t>
          </a:r>
          <a:r>
            <a:rPr lang="ru-RU" sz="1400" kern="1200" dirty="0" smtClean="0">
              <a:solidFill>
                <a:schemeClr val="accent6">
                  <a:lumMod val="75000"/>
                </a:schemeClr>
              </a:solidFill>
            </a:rPr>
            <a:t>)</a:t>
          </a:r>
          <a:r>
            <a:rPr lang="en-US" sz="1400" kern="1200" dirty="0" smtClean="0">
              <a:solidFill>
                <a:schemeClr val="accent6">
                  <a:lumMod val="75000"/>
                </a:schemeClr>
              </a:solidFill>
            </a:rPr>
            <a:t> f</a:t>
          </a:r>
          <a:endParaRPr lang="ru-RU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449569" y="1777157"/>
        <a:ext cx="2163557" cy="1573847"/>
      </dsp:txXfrm>
    </dsp:sp>
    <dsp:sp modelId="{A1C34828-A685-40FE-9AD8-FF2AC19106B0}">
      <dsp:nvSpPr>
        <dsp:cNvPr id="0" name=""/>
        <dsp:cNvSpPr/>
      </dsp:nvSpPr>
      <dsp:spPr>
        <a:xfrm>
          <a:off x="5400604" y="3593222"/>
          <a:ext cx="2274867" cy="1673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Множество значений функции; множество упорядоченных пар; множество вещественных чисел; множество неотрицательных вещественных чисел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449613" y="3642231"/>
        <a:ext cx="2176849" cy="1575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F36D0-F2B3-42CE-9BE7-99C2CDC7DFFF}">
      <dsp:nvSpPr>
        <dsp:cNvPr id="0" name=""/>
        <dsp:cNvSpPr/>
      </dsp:nvSpPr>
      <dsp:spPr>
        <a:xfrm>
          <a:off x="2826280" y="2976819"/>
          <a:ext cx="2090673" cy="2090673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Подходы к рассмотрению системы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sp:txBody>
      <dsp:txXfrm>
        <a:off x="3132452" y="3282991"/>
        <a:ext cx="1478329" cy="1478329"/>
      </dsp:txXfrm>
    </dsp:sp>
    <dsp:sp modelId="{923812FC-555A-4528-B6D7-8931B795BDE8}">
      <dsp:nvSpPr>
        <dsp:cNvPr id="0" name=""/>
        <dsp:cNvSpPr/>
      </dsp:nvSpPr>
      <dsp:spPr>
        <a:xfrm rot="11700000">
          <a:off x="963242" y="3189719"/>
          <a:ext cx="1827070" cy="595841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C53B0-0AFC-4696-8A20-8F7CCFC5EAF6}">
      <dsp:nvSpPr>
        <dsp:cNvPr id="0" name=""/>
        <dsp:cNvSpPr/>
      </dsp:nvSpPr>
      <dsp:spPr>
        <a:xfrm>
          <a:off x="1300" y="2456744"/>
          <a:ext cx="1986139" cy="1588911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12700" cap="flat" cmpd="sng" algn="ctr">
          <a:solidFill>
            <a:schemeClr val="accent2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381000"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функциональный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sp:txBody>
      <dsp:txXfrm>
        <a:off x="47838" y="2503282"/>
        <a:ext cx="1893063" cy="1495835"/>
      </dsp:txXfrm>
    </dsp:sp>
    <dsp:sp modelId="{014EDE16-7440-4B26-8982-87C7DC5FF1DF}">
      <dsp:nvSpPr>
        <dsp:cNvPr id="0" name=""/>
        <dsp:cNvSpPr/>
      </dsp:nvSpPr>
      <dsp:spPr>
        <a:xfrm rot="14700000">
          <a:off x="2085286" y="1852520"/>
          <a:ext cx="1827070" cy="595841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A369B-47EE-436A-AE05-02920D818301}">
      <dsp:nvSpPr>
        <dsp:cNvPr id="0" name=""/>
        <dsp:cNvSpPr/>
      </dsp:nvSpPr>
      <dsp:spPr>
        <a:xfrm>
          <a:off x="1619675" y="528040"/>
          <a:ext cx="1986139" cy="1588911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>
          <a:solidFill>
            <a:schemeClr val="accent2"/>
          </a:solidFill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генетический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sp:txBody>
      <dsp:txXfrm>
        <a:off x="1666213" y="574578"/>
        <a:ext cx="1893063" cy="1495835"/>
      </dsp:txXfrm>
    </dsp:sp>
    <dsp:sp modelId="{FA9309C7-0CD2-4E25-9D15-C31CA7E679B8}">
      <dsp:nvSpPr>
        <dsp:cNvPr id="0" name=""/>
        <dsp:cNvSpPr/>
      </dsp:nvSpPr>
      <dsp:spPr>
        <a:xfrm rot="17700000">
          <a:off x="3830876" y="1852520"/>
          <a:ext cx="1827070" cy="595841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C6859-78F5-41DD-8983-73C5274F8F82}">
      <dsp:nvSpPr>
        <dsp:cNvPr id="0" name=""/>
        <dsp:cNvSpPr/>
      </dsp:nvSpPr>
      <dsp:spPr>
        <a:xfrm>
          <a:off x="4137419" y="528040"/>
          <a:ext cx="1986139" cy="158891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solidFill>
            <a:schemeClr val="accent2"/>
          </a:solidFill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структурный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sp:txBody>
      <dsp:txXfrm>
        <a:off x="4183957" y="574578"/>
        <a:ext cx="1893063" cy="1495835"/>
      </dsp:txXfrm>
    </dsp:sp>
    <dsp:sp modelId="{20A01C06-5645-4A09-BEAE-389642B7D1F3}">
      <dsp:nvSpPr>
        <dsp:cNvPr id="0" name=""/>
        <dsp:cNvSpPr/>
      </dsp:nvSpPr>
      <dsp:spPr>
        <a:xfrm rot="20700000">
          <a:off x="4952920" y="3189719"/>
          <a:ext cx="1827070" cy="595841"/>
        </a:xfrm>
        <a:prstGeom prst="leftArrow">
          <a:avLst>
            <a:gd name="adj1" fmla="val 60000"/>
            <a:gd name="adj2" fmla="val 50000"/>
          </a:avLst>
        </a:prstGeom>
        <a:solidFill>
          <a:srgbClr val="4E5B6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p3d z="-381000" extrusionH="63500" contourW="12700" prstMaterial="matte">
          <a:contourClr>
            <a:sysClr val="windowText" lastClr="000000">
              <a:tint val="20000"/>
            </a:sys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5E415-3170-4A6B-83E6-9282755AB997}">
      <dsp:nvSpPr>
        <dsp:cNvPr id="0" name=""/>
        <dsp:cNvSpPr/>
      </dsp:nvSpPr>
      <dsp:spPr>
        <a:xfrm>
          <a:off x="5755793" y="2456744"/>
          <a:ext cx="1986139" cy="158891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2"/>
          </a:solidFill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extrusionH="381000" prstMaterial="dkEdge">
          <a:bevelT w="73660" h="44450" prst="riblet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/>
              <a:ea typeface="+mn-ea"/>
              <a:cs typeface="+mn-cs"/>
            </a:rPr>
            <a:t>компонентный</a:t>
          </a:r>
          <a:endParaRPr lang="ru-RU" sz="17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nstantia"/>
            <a:ea typeface="+mn-ea"/>
            <a:cs typeface="+mn-cs"/>
          </a:endParaRPr>
        </a:p>
      </dsp:txBody>
      <dsp:txXfrm>
        <a:off x="5802331" y="2503282"/>
        <a:ext cx="1893063" cy="14958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B5393-1ADA-41A7-BCF3-7A1ACB0F1873}">
      <dsp:nvSpPr>
        <dsp:cNvPr id="0" name=""/>
        <dsp:cNvSpPr/>
      </dsp:nvSpPr>
      <dsp:spPr>
        <a:xfrm>
          <a:off x="6199524" y="3158634"/>
          <a:ext cx="91440" cy="588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8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AAA73-920F-47B6-99B9-CFA04249FD28}">
      <dsp:nvSpPr>
        <dsp:cNvPr id="0" name=""/>
        <dsp:cNvSpPr/>
      </dsp:nvSpPr>
      <dsp:spPr>
        <a:xfrm>
          <a:off x="4391709" y="1286563"/>
          <a:ext cx="1853535" cy="588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756"/>
              </a:lnTo>
              <a:lnTo>
                <a:pt x="1853535" y="400756"/>
              </a:lnTo>
              <a:lnTo>
                <a:pt x="1853535" y="588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5723F-018C-4997-B0A9-5129AA19B578}">
      <dsp:nvSpPr>
        <dsp:cNvPr id="0" name=""/>
        <dsp:cNvSpPr/>
      </dsp:nvSpPr>
      <dsp:spPr>
        <a:xfrm>
          <a:off x="2538174" y="3158634"/>
          <a:ext cx="1235690" cy="588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756"/>
              </a:lnTo>
              <a:lnTo>
                <a:pt x="1235690" y="400756"/>
              </a:lnTo>
              <a:lnTo>
                <a:pt x="1235690" y="588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B7092-12F8-4646-A87E-0A2E773341F1}">
      <dsp:nvSpPr>
        <dsp:cNvPr id="0" name=""/>
        <dsp:cNvSpPr/>
      </dsp:nvSpPr>
      <dsp:spPr>
        <a:xfrm>
          <a:off x="1302484" y="3158634"/>
          <a:ext cx="1235690" cy="588076"/>
        </a:xfrm>
        <a:custGeom>
          <a:avLst/>
          <a:gdLst/>
          <a:ahLst/>
          <a:cxnLst/>
          <a:rect l="0" t="0" r="0" b="0"/>
          <a:pathLst>
            <a:path>
              <a:moveTo>
                <a:pt x="1235690" y="0"/>
              </a:moveTo>
              <a:lnTo>
                <a:pt x="1235690" y="400756"/>
              </a:lnTo>
              <a:lnTo>
                <a:pt x="0" y="400756"/>
              </a:lnTo>
              <a:lnTo>
                <a:pt x="0" y="588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87E0E-2531-4C4E-9B37-22CFB125238D}">
      <dsp:nvSpPr>
        <dsp:cNvPr id="0" name=""/>
        <dsp:cNvSpPr/>
      </dsp:nvSpPr>
      <dsp:spPr>
        <a:xfrm>
          <a:off x="2538174" y="1286563"/>
          <a:ext cx="1853535" cy="588076"/>
        </a:xfrm>
        <a:custGeom>
          <a:avLst/>
          <a:gdLst/>
          <a:ahLst/>
          <a:cxnLst/>
          <a:rect l="0" t="0" r="0" b="0"/>
          <a:pathLst>
            <a:path>
              <a:moveTo>
                <a:pt x="1853535" y="0"/>
              </a:moveTo>
              <a:lnTo>
                <a:pt x="1853535" y="400756"/>
              </a:lnTo>
              <a:lnTo>
                <a:pt x="0" y="400756"/>
              </a:lnTo>
              <a:lnTo>
                <a:pt x="0" y="588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BC024-7E18-439E-8114-A0D3BD2C4D54}">
      <dsp:nvSpPr>
        <dsp:cNvPr id="0" name=""/>
        <dsp:cNvSpPr/>
      </dsp:nvSpPr>
      <dsp:spPr>
        <a:xfrm>
          <a:off x="3380690" y="2569"/>
          <a:ext cx="2022038" cy="1283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1234D-B1CF-4DCC-B220-EF0BFA29BB99}">
      <dsp:nvSpPr>
        <dsp:cNvPr id="0" name=""/>
        <dsp:cNvSpPr/>
      </dsp:nvSpPr>
      <dsp:spPr>
        <a:xfrm>
          <a:off x="3605361" y="216006"/>
          <a:ext cx="2022038" cy="1283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Четырехугольники</a:t>
          </a:r>
          <a:endParaRPr lang="ru-RU" sz="16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42968" y="253613"/>
        <a:ext cx="1946824" cy="1208780"/>
      </dsp:txXfrm>
    </dsp:sp>
    <dsp:sp modelId="{858EE8DA-5C45-4A63-9AAA-9DC1EC14A9A8}">
      <dsp:nvSpPr>
        <dsp:cNvPr id="0" name=""/>
        <dsp:cNvSpPr/>
      </dsp:nvSpPr>
      <dsp:spPr>
        <a:xfrm>
          <a:off x="1527155" y="1874640"/>
          <a:ext cx="2022038" cy="1283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398BF-8B6C-4AC4-96BB-247442C43FF5}">
      <dsp:nvSpPr>
        <dsp:cNvPr id="0" name=""/>
        <dsp:cNvSpPr/>
      </dsp:nvSpPr>
      <dsp:spPr>
        <a:xfrm>
          <a:off x="1751826" y="2088077"/>
          <a:ext cx="2022038" cy="1283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Параллелограмм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effectLst/>
            </a:rPr>
            <a:t> </a:t>
          </a:r>
          <a:endParaRPr lang="ru-RU" sz="1800" kern="1200" dirty="0">
            <a:solidFill>
              <a:schemeClr val="accent2">
                <a:lumMod val="50000"/>
              </a:schemeClr>
            </a:solidFill>
            <a:effectLst/>
          </a:endParaRPr>
        </a:p>
      </dsp:txBody>
      <dsp:txXfrm>
        <a:off x="1789433" y="2125684"/>
        <a:ext cx="1946824" cy="1208780"/>
      </dsp:txXfrm>
    </dsp:sp>
    <dsp:sp modelId="{D5E66B71-A3A8-47F5-BCC9-7140136D648C}">
      <dsp:nvSpPr>
        <dsp:cNvPr id="0" name=""/>
        <dsp:cNvSpPr/>
      </dsp:nvSpPr>
      <dsp:spPr>
        <a:xfrm>
          <a:off x="291465" y="3746710"/>
          <a:ext cx="2022038" cy="1283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6E9CF-A099-453D-B764-133AF06A96E0}">
      <dsp:nvSpPr>
        <dsp:cNvPr id="0" name=""/>
        <dsp:cNvSpPr/>
      </dsp:nvSpPr>
      <dsp:spPr>
        <a:xfrm>
          <a:off x="516135" y="3960148"/>
          <a:ext cx="2022038" cy="1283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Ромб </a:t>
          </a:r>
          <a:endParaRPr lang="ru-RU" sz="18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3742" y="3997755"/>
        <a:ext cx="1946824" cy="1208780"/>
      </dsp:txXfrm>
    </dsp:sp>
    <dsp:sp modelId="{A2084663-6F72-45F9-B80D-287965D2FFB8}">
      <dsp:nvSpPr>
        <dsp:cNvPr id="0" name=""/>
        <dsp:cNvSpPr/>
      </dsp:nvSpPr>
      <dsp:spPr>
        <a:xfrm>
          <a:off x="2762845" y="3746710"/>
          <a:ext cx="2022038" cy="1283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57B2B-F9A3-4FF9-8687-E7D83DA1BCC7}">
      <dsp:nvSpPr>
        <dsp:cNvPr id="0" name=""/>
        <dsp:cNvSpPr/>
      </dsp:nvSpPr>
      <dsp:spPr>
        <a:xfrm>
          <a:off x="2987516" y="3960148"/>
          <a:ext cx="2022038" cy="1283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Прямоугольник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effectLst/>
            </a:rPr>
            <a:t> </a:t>
          </a:r>
          <a:endParaRPr lang="ru-RU" sz="1800" kern="1200" dirty="0">
            <a:solidFill>
              <a:schemeClr val="accent2">
                <a:lumMod val="50000"/>
              </a:schemeClr>
            </a:solidFill>
            <a:effectLst/>
          </a:endParaRPr>
        </a:p>
      </dsp:txBody>
      <dsp:txXfrm>
        <a:off x="3025123" y="3997755"/>
        <a:ext cx="1946824" cy="1208780"/>
      </dsp:txXfrm>
    </dsp:sp>
    <dsp:sp modelId="{16F98ED2-3BED-4458-9B19-13AA6022B78C}">
      <dsp:nvSpPr>
        <dsp:cNvPr id="0" name=""/>
        <dsp:cNvSpPr/>
      </dsp:nvSpPr>
      <dsp:spPr>
        <a:xfrm>
          <a:off x="5234225" y="1874640"/>
          <a:ext cx="2022038" cy="1283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C94AC-C403-4C64-952F-AD36147DCAB0}">
      <dsp:nvSpPr>
        <dsp:cNvPr id="0" name=""/>
        <dsp:cNvSpPr/>
      </dsp:nvSpPr>
      <dsp:spPr>
        <a:xfrm>
          <a:off x="5458896" y="2088077"/>
          <a:ext cx="2022038" cy="1283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Трапеция </a:t>
          </a:r>
          <a:endParaRPr lang="ru-RU" sz="18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96503" y="2125684"/>
        <a:ext cx="1946824" cy="1208780"/>
      </dsp:txXfrm>
    </dsp:sp>
    <dsp:sp modelId="{19F6EA86-0121-4858-B8D1-FDE487EC0E02}">
      <dsp:nvSpPr>
        <dsp:cNvPr id="0" name=""/>
        <dsp:cNvSpPr/>
      </dsp:nvSpPr>
      <dsp:spPr>
        <a:xfrm>
          <a:off x="5234225" y="3746710"/>
          <a:ext cx="2022038" cy="1283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74F3B-CC3A-4300-B102-9DD132194392}">
      <dsp:nvSpPr>
        <dsp:cNvPr id="0" name=""/>
        <dsp:cNvSpPr/>
      </dsp:nvSpPr>
      <dsp:spPr>
        <a:xfrm>
          <a:off x="5458896" y="3960148"/>
          <a:ext cx="2022038" cy="1283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Равнобедренная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Прямоугольная </a:t>
          </a:r>
          <a:endParaRPr lang="ru-RU" sz="18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96503" y="3997755"/>
        <a:ext cx="1946824" cy="1208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FD801-3268-4B6F-9862-E41A3AA4F4C8}">
      <dsp:nvSpPr>
        <dsp:cNvPr id="0" name=""/>
        <dsp:cNvSpPr/>
      </dsp:nvSpPr>
      <dsp:spPr>
        <a:xfrm>
          <a:off x="2738499" y="2057400"/>
          <a:ext cx="512868" cy="977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434" y="0"/>
              </a:lnTo>
              <a:lnTo>
                <a:pt x="256434" y="977265"/>
              </a:lnTo>
              <a:lnTo>
                <a:pt x="512868" y="977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967342" y="2518440"/>
        <a:ext cx="55183" cy="55183"/>
      </dsp:txXfrm>
    </dsp:sp>
    <dsp:sp modelId="{E2BB21AD-4863-4BFC-B3CE-9C32ACB48FA5}">
      <dsp:nvSpPr>
        <dsp:cNvPr id="0" name=""/>
        <dsp:cNvSpPr/>
      </dsp:nvSpPr>
      <dsp:spPr>
        <a:xfrm>
          <a:off x="2738499" y="2011679"/>
          <a:ext cx="5128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286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982112" y="2044578"/>
        <a:ext cx="25643" cy="25643"/>
      </dsp:txXfrm>
    </dsp:sp>
    <dsp:sp modelId="{8F37EA9E-4E08-4CF0-B56E-AE7FDBF69422}">
      <dsp:nvSpPr>
        <dsp:cNvPr id="0" name=""/>
        <dsp:cNvSpPr/>
      </dsp:nvSpPr>
      <dsp:spPr>
        <a:xfrm>
          <a:off x="2738499" y="1080134"/>
          <a:ext cx="512868" cy="977265"/>
        </a:xfrm>
        <a:custGeom>
          <a:avLst/>
          <a:gdLst/>
          <a:ahLst/>
          <a:cxnLst/>
          <a:rect l="0" t="0" r="0" b="0"/>
          <a:pathLst>
            <a:path>
              <a:moveTo>
                <a:pt x="0" y="977265"/>
              </a:moveTo>
              <a:lnTo>
                <a:pt x="256434" y="977265"/>
              </a:lnTo>
              <a:lnTo>
                <a:pt x="256434" y="0"/>
              </a:lnTo>
              <a:lnTo>
                <a:pt x="5128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967342" y="1541175"/>
        <a:ext cx="55183" cy="55183"/>
      </dsp:txXfrm>
    </dsp:sp>
    <dsp:sp modelId="{6506060C-A8E4-499D-A3C4-E6331E2C12F5}">
      <dsp:nvSpPr>
        <dsp:cNvPr id="0" name=""/>
        <dsp:cNvSpPr/>
      </dsp:nvSpPr>
      <dsp:spPr>
        <a:xfrm rot="16200000">
          <a:off x="290193" y="1666494"/>
          <a:ext cx="4114800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50000"/>
                </a:schemeClr>
              </a:solidFill>
            </a:rPr>
            <a:t>С</a:t>
          </a:r>
          <a:endParaRPr lang="ru-RU" sz="5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90193" y="1666494"/>
        <a:ext cx="4114800" cy="781812"/>
      </dsp:txXfrm>
    </dsp:sp>
    <dsp:sp modelId="{EB75B157-7F70-47EC-9E02-162824A4C800}">
      <dsp:nvSpPr>
        <dsp:cNvPr id="0" name=""/>
        <dsp:cNvSpPr/>
      </dsp:nvSpPr>
      <dsp:spPr>
        <a:xfrm>
          <a:off x="3251368" y="689228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50000"/>
                </a:schemeClr>
              </a:solidFill>
            </a:rPr>
            <a:t>Часть 1</a:t>
          </a:r>
          <a:endParaRPr lang="ru-RU" sz="5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51368" y="689228"/>
        <a:ext cx="2564343" cy="781812"/>
      </dsp:txXfrm>
    </dsp:sp>
    <dsp:sp modelId="{FA85BEFF-AAA7-4D3B-BD6B-B5048A788E5A}">
      <dsp:nvSpPr>
        <dsp:cNvPr id="0" name=""/>
        <dsp:cNvSpPr/>
      </dsp:nvSpPr>
      <dsp:spPr>
        <a:xfrm>
          <a:off x="3251368" y="1666493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50000"/>
                </a:schemeClr>
              </a:solidFill>
            </a:rPr>
            <a:t>Часть 2</a:t>
          </a:r>
          <a:endParaRPr lang="ru-RU" sz="5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51368" y="1666493"/>
        <a:ext cx="2564343" cy="781812"/>
      </dsp:txXfrm>
    </dsp:sp>
    <dsp:sp modelId="{94EA7030-D993-4516-BCE7-0F7C08881C5B}">
      <dsp:nvSpPr>
        <dsp:cNvPr id="0" name=""/>
        <dsp:cNvSpPr/>
      </dsp:nvSpPr>
      <dsp:spPr>
        <a:xfrm>
          <a:off x="3251368" y="2643758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50000"/>
                </a:schemeClr>
              </a:solidFill>
            </a:rPr>
            <a:t>Часть 3</a:t>
          </a:r>
          <a:endParaRPr lang="ru-RU" sz="5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51368" y="2643758"/>
        <a:ext cx="2564343" cy="7818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FE3E9-0428-4952-99B4-E47A7AB57068}">
      <dsp:nvSpPr>
        <dsp:cNvPr id="0" name=""/>
        <dsp:cNvSpPr/>
      </dsp:nvSpPr>
      <dsp:spPr>
        <a:xfrm>
          <a:off x="916977" y="0"/>
          <a:ext cx="5938444" cy="1203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Функции </a:t>
          </a:r>
          <a:endParaRPr lang="ru-RU" sz="4400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2231" y="35254"/>
        <a:ext cx="5867936" cy="1133157"/>
      </dsp:txXfrm>
    </dsp:sp>
    <dsp:sp modelId="{23E1CF52-0E1C-4CE3-B138-95A2B965327E}">
      <dsp:nvSpPr>
        <dsp:cNvPr id="0" name=""/>
        <dsp:cNvSpPr/>
      </dsp:nvSpPr>
      <dsp:spPr>
        <a:xfrm rot="5400000">
          <a:off x="3660512" y="1233757"/>
          <a:ext cx="451374" cy="541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3723705" y="1278894"/>
        <a:ext cx="324989" cy="315962"/>
      </dsp:txXfrm>
    </dsp:sp>
    <dsp:sp modelId="{B1226540-4E6C-4F39-A960-A4CF27F5B528}">
      <dsp:nvSpPr>
        <dsp:cNvPr id="0" name=""/>
        <dsp:cNvSpPr/>
      </dsp:nvSpPr>
      <dsp:spPr>
        <a:xfrm>
          <a:off x="916977" y="1805499"/>
          <a:ext cx="5938444" cy="1203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функций</a:t>
          </a:r>
          <a:endParaRPr lang="ru-RU" sz="4400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2231" y="1840753"/>
        <a:ext cx="5867936" cy="1133157"/>
      </dsp:txXfrm>
    </dsp:sp>
    <dsp:sp modelId="{3379EFA4-E1EA-4C0B-906E-579F991AC129}">
      <dsp:nvSpPr>
        <dsp:cNvPr id="0" name=""/>
        <dsp:cNvSpPr/>
      </dsp:nvSpPr>
      <dsp:spPr>
        <a:xfrm rot="5400000">
          <a:off x="3660512" y="3039256"/>
          <a:ext cx="451374" cy="541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3723705" y="3084393"/>
        <a:ext cx="324989" cy="315962"/>
      </dsp:txXfrm>
    </dsp:sp>
    <dsp:sp modelId="{8422D2C3-918A-43EF-A055-3C58476BC58E}">
      <dsp:nvSpPr>
        <dsp:cNvPr id="0" name=""/>
        <dsp:cNvSpPr/>
      </dsp:nvSpPr>
      <dsp:spPr>
        <a:xfrm>
          <a:off x="994529" y="3610997"/>
          <a:ext cx="5783341" cy="1203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Свойства функций</a:t>
          </a:r>
          <a:endParaRPr lang="ru-RU" sz="5100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9783" y="3646251"/>
        <a:ext cx="5712833" cy="11331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F62E9-8D12-4C87-BA15-6E467D5019A5}">
      <dsp:nvSpPr>
        <dsp:cNvPr id="0" name=""/>
        <dsp:cNvSpPr/>
      </dsp:nvSpPr>
      <dsp:spPr>
        <a:xfrm>
          <a:off x="3886200" y="1818805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94"/>
              </a:lnTo>
              <a:lnTo>
                <a:pt x="2749514" y="238594"/>
              </a:lnTo>
              <a:lnTo>
                <a:pt x="2749514" y="477188"/>
              </a:lnTo>
            </a:path>
          </a:pathLst>
        </a:custGeom>
        <a:noFill/>
        <a:ln w="38100" cap="flat" cmpd="sng" algn="ctr">
          <a:solidFill>
            <a:srgbClr val="FEB80A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F5E83-0BCD-4FBC-935F-68D19A4098BB}">
      <dsp:nvSpPr>
        <dsp:cNvPr id="0" name=""/>
        <dsp:cNvSpPr/>
      </dsp:nvSpPr>
      <dsp:spPr>
        <a:xfrm>
          <a:off x="3840480" y="1818805"/>
          <a:ext cx="91440" cy="4771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88"/>
              </a:lnTo>
            </a:path>
          </a:pathLst>
        </a:custGeom>
        <a:noFill/>
        <a:ln w="38100" cap="flat" cmpd="sng" algn="ctr">
          <a:solidFill>
            <a:srgbClr val="FEB80A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F75EC-B5E5-41C6-AF42-C511FD399F63}">
      <dsp:nvSpPr>
        <dsp:cNvPr id="0" name=""/>
        <dsp:cNvSpPr/>
      </dsp:nvSpPr>
      <dsp:spPr>
        <a:xfrm>
          <a:off x="1136685" y="1818805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2749514" y="0"/>
              </a:moveTo>
              <a:lnTo>
                <a:pt x="2749514" y="238594"/>
              </a:lnTo>
              <a:lnTo>
                <a:pt x="0" y="238594"/>
              </a:lnTo>
              <a:lnTo>
                <a:pt x="0" y="477188"/>
              </a:lnTo>
            </a:path>
          </a:pathLst>
        </a:custGeom>
        <a:noFill/>
        <a:ln w="38100" cap="flat" cmpd="sng" algn="ctr">
          <a:solidFill>
            <a:srgbClr val="FEB80A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9068A-94B3-41D3-B5A4-B57CCEC6A93B}">
      <dsp:nvSpPr>
        <dsp:cNvPr id="0" name=""/>
        <dsp:cNvSpPr/>
      </dsp:nvSpPr>
      <dsp:spPr>
        <a:xfrm>
          <a:off x="2750036" y="682642"/>
          <a:ext cx="2272326" cy="113616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С</a:t>
          </a:r>
          <a:endParaRPr lang="ru-RU" sz="6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750036" y="682642"/>
        <a:ext cx="2272326" cy="1136163"/>
      </dsp:txXfrm>
    </dsp:sp>
    <dsp:sp modelId="{C282BA80-C7F6-469E-8287-A296A05FB3A1}">
      <dsp:nvSpPr>
        <dsp:cNvPr id="0" name=""/>
        <dsp:cNvSpPr/>
      </dsp:nvSpPr>
      <dsp:spPr>
        <a:xfrm>
          <a:off x="521" y="2295994"/>
          <a:ext cx="2272326" cy="1136163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ФУНКЦИЯ 1</a:t>
          </a:r>
          <a:endParaRPr lang="ru-RU" sz="24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521" y="2295994"/>
        <a:ext cx="2272326" cy="1136163"/>
      </dsp:txXfrm>
    </dsp:sp>
    <dsp:sp modelId="{DDF3DF53-B559-4AA5-88C4-4F50E011001D}">
      <dsp:nvSpPr>
        <dsp:cNvPr id="0" name=""/>
        <dsp:cNvSpPr/>
      </dsp:nvSpPr>
      <dsp:spPr>
        <a:xfrm>
          <a:off x="2750036" y="2295994"/>
          <a:ext cx="2272326" cy="1136163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ФУНКЦИЯ</a:t>
          </a:r>
          <a:r>
            <a:rPr lang="ru-RU" sz="31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2</a:t>
          </a:r>
          <a:endParaRPr lang="ru-RU" sz="31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750036" y="2295994"/>
        <a:ext cx="2272326" cy="1136163"/>
      </dsp:txXfrm>
    </dsp:sp>
    <dsp:sp modelId="{B4C30D69-8EDB-4720-A3D0-3AC1E82A9C8D}">
      <dsp:nvSpPr>
        <dsp:cNvPr id="0" name=""/>
        <dsp:cNvSpPr/>
      </dsp:nvSpPr>
      <dsp:spPr>
        <a:xfrm>
          <a:off x="5499551" y="2295994"/>
          <a:ext cx="2272326" cy="1136163"/>
        </a:xfrm>
        <a:prstGeom prst="rect">
          <a:avLst/>
        </a:prstGeom>
        <a:solidFill>
          <a:schemeClr val="accent6"/>
        </a:solidFill>
        <a:ln>
          <a:noFill/>
        </a:ln>
        <a:effectLst/>
        <a:sp3d extrusionH="381000" contourW="38100" prstMaterial="matte"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ФУНКЦИЯ</a:t>
          </a:r>
          <a:r>
            <a:rPr lang="ru-RU" sz="3100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3</a:t>
          </a:r>
          <a:endParaRPr lang="ru-RU" sz="31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5499551" y="2295994"/>
        <a:ext cx="2272326" cy="11361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59401-4393-46BA-8C9E-8CAC8B57AC50}">
      <dsp:nvSpPr>
        <dsp:cNvPr id="0" name=""/>
        <dsp:cNvSpPr/>
      </dsp:nvSpPr>
      <dsp:spPr>
        <a:xfrm>
          <a:off x="3886200" y="1916709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94"/>
              </a:lnTo>
              <a:lnTo>
                <a:pt x="2749514" y="238594"/>
              </a:lnTo>
              <a:lnTo>
                <a:pt x="2749514" y="4771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98264-7C77-4179-83D1-A8F87F2A54E9}">
      <dsp:nvSpPr>
        <dsp:cNvPr id="0" name=""/>
        <dsp:cNvSpPr/>
      </dsp:nvSpPr>
      <dsp:spPr>
        <a:xfrm>
          <a:off x="3840480" y="1916709"/>
          <a:ext cx="91440" cy="4771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CBF94-56E7-4502-88D9-1516D000198E}">
      <dsp:nvSpPr>
        <dsp:cNvPr id="0" name=""/>
        <dsp:cNvSpPr/>
      </dsp:nvSpPr>
      <dsp:spPr>
        <a:xfrm>
          <a:off x="1136685" y="1916709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2749514" y="0"/>
              </a:moveTo>
              <a:lnTo>
                <a:pt x="2749514" y="238594"/>
              </a:lnTo>
              <a:lnTo>
                <a:pt x="0" y="238594"/>
              </a:lnTo>
              <a:lnTo>
                <a:pt x="0" y="4771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729DE-7532-4262-B57B-8E1ECB5AD8F5}">
      <dsp:nvSpPr>
        <dsp:cNvPr id="0" name=""/>
        <dsp:cNvSpPr/>
      </dsp:nvSpPr>
      <dsp:spPr>
        <a:xfrm>
          <a:off x="2750036" y="780546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Функция</a:t>
          </a:r>
          <a:r>
            <a:rPr lang="ru-RU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0036" y="780546"/>
        <a:ext cx="2272326" cy="1136163"/>
      </dsp:txXfrm>
    </dsp:sp>
    <dsp:sp modelId="{257EDF39-3E0A-452B-82B6-904412AB1F98}">
      <dsp:nvSpPr>
        <dsp:cNvPr id="0" name=""/>
        <dsp:cNvSpPr/>
      </dsp:nvSpPr>
      <dsp:spPr>
        <a:xfrm>
          <a:off x="521" y="2393898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Геометрическая интерпретация</a:t>
          </a:r>
          <a:endParaRPr lang="ru-RU" sz="2500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1" y="2393898"/>
        <a:ext cx="2272326" cy="1136163"/>
      </dsp:txXfrm>
    </dsp:sp>
    <dsp:sp modelId="{F643D1C5-2EE6-47FB-8CB9-24FA9462257E}">
      <dsp:nvSpPr>
        <dsp:cNvPr id="0" name=""/>
        <dsp:cNvSpPr/>
      </dsp:nvSpPr>
      <dsp:spPr>
        <a:xfrm>
          <a:off x="2750036" y="2393898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Математическая модель</a:t>
          </a:r>
          <a:endParaRPr lang="ru-RU" sz="2500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0036" y="2393898"/>
        <a:ext cx="2272326" cy="1136163"/>
      </dsp:txXfrm>
    </dsp:sp>
    <dsp:sp modelId="{5E5D0B1F-C52C-4B7A-A71C-DC620D9AC571}">
      <dsp:nvSpPr>
        <dsp:cNvPr id="0" name=""/>
        <dsp:cNvSpPr/>
      </dsp:nvSpPr>
      <dsp:spPr>
        <a:xfrm>
          <a:off x="5499551" y="2393898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6">
                  <a:lumMod val="75000"/>
                </a:schemeClr>
              </a:solidFill>
            </a:rPr>
            <a:t>?</a:t>
          </a:r>
          <a:endParaRPr lang="ru-RU" sz="25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499551" y="2393898"/>
        <a:ext cx="2272326" cy="11361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209BC-70A1-44AA-92EE-4FACF8078B1F}">
      <dsp:nvSpPr>
        <dsp:cNvPr id="0" name=""/>
        <dsp:cNvSpPr/>
      </dsp:nvSpPr>
      <dsp:spPr>
        <a:xfrm>
          <a:off x="6929341" y="2368199"/>
          <a:ext cx="91440" cy="3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FF2FE-52E7-496F-9D33-269CDE566A65}">
      <dsp:nvSpPr>
        <dsp:cNvPr id="0" name=""/>
        <dsp:cNvSpPr/>
      </dsp:nvSpPr>
      <dsp:spPr>
        <a:xfrm>
          <a:off x="3894921" y="1223505"/>
          <a:ext cx="3080139" cy="3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89"/>
              </a:lnTo>
              <a:lnTo>
                <a:pt x="3080139" y="181789"/>
              </a:lnTo>
              <a:lnTo>
                <a:pt x="3080139" y="348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2962E-1622-4173-B48B-414ADDA030F7}">
      <dsp:nvSpPr>
        <dsp:cNvPr id="0" name=""/>
        <dsp:cNvSpPr/>
      </dsp:nvSpPr>
      <dsp:spPr>
        <a:xfrm>
          <a:off x="5003533" y="2368199"/>
          <a:ext cx="91440" cy="319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027"/>
              </a:lnTo>
              <a:lnTo>
                <a:pt x="73302" y="152027"/>
              </a:lnTo>
              <a:lnTo>
                <a:pt x="73302" y="319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BCF47-7346-406E-B94B-2D3C19771045}">
      <dsp:nvSpPr>
        <dsp:cNvPr id="0" name=""/>
        <dsp:cNvSpPr/>
      </dsp:nvSpPr>
      <dsp:spPr>
        <a:xfrm>
          <a:off x="3894921" y="1223505"/>
          <a:ext cx="1154331" cy="34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89"/>
              </a:lnTo>
              <a:lnTo>
                <a:pt x="1154331" y="181789"/>
              </a:lnTo>
              <a:lnTo>
                <a:pt x="1154331" y="348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91AF1-8939-4FE5-8AC0-6AD20C5EF551}">
      <dsp:nvSpPr>
        <dsp:cNvPr id="0" name=""/>
        <dsp:cNvSpPr/>
      </dsp:nvSpPr>
      <dsp:spPr>
        <a:xfrm>
          <a:off x="2877575" y="2368199"/>
          <a:ext cx="91440" cy="3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9BD06-EFA6-486D-BA17-AA362FDFE1A6}">
      <dsp:nvSpPr>
        <dsp:cNvPr id="0" name=""/>
        <dsp:cNvSpPr/>
      </dsp:nvSpPr>
      <dsp:spPr>
        <a:xfrm>
          <a:off x="2923295" y="1223505"/>
          <a:ext cx="971626" cy="348905"/>
        </a:xfrm>
        <a:custGeom>
          <a:avLst/>
          <a:gdLst/>
          <a:ahLst/>
          <a:cxnLst/>
          <a:rect l="0" t="0" r="0" b="0"/>
          <a:pathLst>
            <a:path>
              <a:moveTo>
                <a:pt x="971626" y="0"/>
              </a:moveTo>
              <a:lnTo>
                <a:pt x="971626" y="181789"/>
              </a:lnTo>
              <a:lnTo>
                <a:pt x="0" y="181789"/>
              </a:lnTo>
              <a:lnTo>
                <a:pt x="0" y="348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5EC90-15F8-4007-BD36-2BA401E77948}">
      <dsp:nvSpPr>
        <dsp:cNvPr id="0" name=""/>
        <dsp:cNvSpPr/>
      </dsp:nvSpPr>
      <dsp:spPr>
        <a:xfrm>
          <a:off x="751618" y="2368199"/>
          <a:ext cx="91440" cy="3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48668-7FC0-4A41-A240-5FE85020A237}">
      <dsp:nvSpPr>
        <dsp:cNvPr id="0" name=""/>
        <dsp:cNvSpPr/>
      </dsp:nvSpPr>
      <dsp:spPr>
        <a:xfrm>
          <a:off x="797338" y="1223505"/>
          <a:ext cx="3097583" cy="348905"/>
        </a:xfrm>
        <a:custGeom>
          <a:avLst/>
          <a:gdLst/>
          <a:ahLst/>
          <a:cxnLst/>
          <a:rect l="0" t="0" r="0" b="0"/>
          <a:pathLst>
            <a:path>
              <a:moveTo>
                <a:pt x="3097583" y="0"/>
              </a:moveTo>
              <a:lnTo>
                <a:pt x="3097583" y="181789"/>
              </a:lnTo>
              <a:lnTo>
                <a:pt x="0" y="181789"/>
              </a:lnTo>
              <a:lnTo>
                <a:pt x="0" y="348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BE0A6-42D2-49A3-A1ED-9849FA105B35}">
      <dsp:nvSpPr>
        <dsp:cNvPr id="0" name=""/>
        <dsp:cNvSpPr/>
      </dsp:nvSpPr>
      <dsp:spPr>
        <a:xfrm>
          <a:off x="3099133" y="427716"/>
          <a:ext cx="1591577" cy="795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Аналогия</a:t>
          </a: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sp:txBody>
      <dsp:txXfrm>
        <a:off x="3099133" y="427716"/>
        <a:ext cx="1591577" cy="795788"/>
      </dsp:txXfrm>
    </dsp:sp>
    <dsp:sp modelId="{33BC77E1-BCD8-4BC6-9504-829322F21260}">
      <dsp:nvSpPr>
        <dsp:cNvPr id="0" name=""/>
        <dsp:cNvSpPr/>
      </dsp:nvSpPr>
      <dsp:spPr>
        <a:xfrm>
          <a:off x="1549" y="1572410"/>
          <a:ext cx="1591577" cy="795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Прямая</a:t>
          </a:r>
          <a:r>
            <a:rPr kumimoji="0" lang="ru-RU" sz="13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sp:txBody>
      <dsp:txXfrm>
        <a:off x="1549" y="1572410"/>
        <a:ext cx="1591577" cy="795788"/>
      </dsp:txXfrm>
    </dsp:sp>
    <dsp:sp modelId="{BD060D0B-DB0C-4241-B7BE-387FC4C8A6CC}">
      <dsp:nvSpPr>
        <dsp:cNvPr id="0" name=""/>
        <dsp:cNvSpPr/>
      </dsp:nvSpPr>
      <dsp:spPr>
        <a:xfrm>
          <a:off x="1549" y="2702430"/>
          <a:ext cx="1591577" cy="969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Сравнение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с аналогичным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объектом в при-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роде или технике</a:t>
          </a:r>
        </a:p>
      </dsp:txBody>
      <dsp:txXfrm>
        <a:off x="1549" y="2702430"/>
        <a:ext cx="1591577" cy="969978"/>
      </dsp:txXfrm>
    </dsp:sp>
    <dsp:sp modelId="{8644145A-EF2C-4453-886B-2E47B8E13E75}">
      <dsp:nvSpPr>
        <dsp:cNvPr id="0" name=""/>
        <dsp:cNvSpPr/>
      </dsp:nvSpPr>
      <dsp:spPr>
        <a:xfrm>
          <a:off x="1927358" y="1572410"/>
          <a:ext cx="1991874" cy="795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300" b="0" i="0" u="none" strike="noStrike" kern="1200" cap="none" normalizeH="0" baseline="0" dirty="0" smtClean="0">
            <a:ln>
              <a:noFill/>
            </a:ln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Символическая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accent2">
                <a:lumMod val="50000"/>
              </a:schemeClr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sp:txBody>
      <dsp:txXfrm>
        <a:off x="1927358" y="1572410"/>
        <a:ext cx="1991874" cy="795788"/>
      </dsp:txXfrm>
    </dsp:sp>
    <dsp:sp modelId="{82961D73-2DF5-4E12-BF56-51867B0D5EDA}">
      <dsp:nvSpPr>
        <dsp:cNvPr id="0" name=""/>
        <dsp:cNvSpPr/>
      </dsp:nvSpPr>
      <dsp:spPr>
        <a:xfrm>
          <a:off x="2127507" y="2702430"/>
          <a:ext cx="1591577" cy="969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С помощью символов поэтических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образов, метафор.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127507" y="2702430"/>
        <a:ext cx="1591577" cy="969978"/>
      </dsp:txXfrm>
    </dsp:sp>
    <dsp:sp modelId="{64C09896-EADF-49A5-88D4-C55BA73E29BE}">
      <dsp:nvSpPr>
        <dsp:cNvPr id="0" name=""/>
        <dsp:cNvSpPr/>
      </dsp:nvSpPr>
      <dsp:spPr>
        <a:xfrm>
          <a:off x="4253464" y="1572410"/>
          <a:ext cx="1591577" cy="795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Фантастическая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</a:t>
          </a:r>
        </a:p>
      </dsp:txBody>
      <dsp:txXfrm>
        <a:off x="4253464" y="1572410"/>
        <a:ext cx="1591577" cy="795788"/>
      </dsp:txXfrm>
    </dsp:sp>
    <dsp:sp modelId="{12122A0B-4D11-4147-86B9-4737BE0453C5}">
      <dsp:nvSpPr>
        <dsp:cNvPr id="0" name=""/>
        <dsp:cNvSpPr/>
      </dsp:nvSpPr>
      <dsp:spPr>
        <a:xfrm>
          <a:off x="4281046" y="2687342"/>
          <a:ext cx="1591577" cy="795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Решение задачи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« как в сказке »</a:t>
          </a:r>
        </a:p>
      </dsp:txBody>
      <dsp:txXfrm>
        <a:off x="4281046" y="2687342"/>
        <a:ext cx="1591577" cy="795788"/>
      </dsp:txXfrm>
    </dsp:sp>
    <dsp:sp modelId="{C20FAA3A-41AA-42DE-B99E-3698A0A2D0C4}">
      <dsp:nvSpPr>
        <dsp:cNvPr id="0" name=""/>
        <dsp:cNvSpPr/>
      </dsp:nvSpPr>
      <dsp:spPr>
        <a:xfrm>
          <a:off x="6179272" y="1572410"/>
          <a:ext cx="1591577" cy="795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Личная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( </a:t>
          </a:r>
          <a:r>
            <a:rPr kumimoji="0" lang="ru-RU" sz="1400" b="0" i="0" u="none" strike="noStrike" kern="1200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эмпатия</a:t>
          </a: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 )</a:t>
          </a:r>
        </a:p>
      </dsp:txBody>
      <dsp:txXfrm>
        <a:off x="6179272" y="1572410"/>
        <a:ext cx="1591577" cy="795788"/>
      </dsp:txXfrm>
    </dsp:sp>
    <dsp:sp modelId="{825D31B8-058B-4B3D-BA29-6165EF2CB673}">
      <dsp:nvSpPr>
        <dsp:cNvPr id="0" name=""/>
        <dsp:cNvSpPr/>
      </dsp:nvSpPr>
      <dsp:spPr>
        <a:xfrm>
          <a:off x="6179272" y="2702430"/>
          <a:ext cx="1591577" cy="825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Представить себя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предметом ,о кото-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ром идет речь 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задаче .</a:t>
          </a:r>
        </a:p>
      </dsp:txBody>
      <dsp:txXfrm>
        <a:off x="6179272" y="2702430"/>
        <a:ext cx="1591577" cy="8259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F037B-CA9A-463F-8B0A-F822D0FF61A6}">
      <dsp:nvSpPr>
        <dsp:cNvPr id="0" name=""/>
        <dsp:cNvSpPr/>
      </dsp:nvSpPr>
      <dsp:spPr>
        <a:xfrm>
          <a:off x="2702833" y="2057400"/>
          <a:ext cx="542277" cy="1381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38" y="0"/>
              </a:lnTo>
              <a:lnTo>
                <a:pt x="271138" y="1381610"/>
              </a:lnTo>
              <a:lnTo>
                <a:pt x="542277" y="1381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accent2">
                <a:lumMod val="50000"/>
              </a:schemeClr>
            </a:solidFill>
          </a:endParaRPr>
        </a:p>
      </dsp:txBody>
      <dsp:txXfrm>
        <a:off x="2936867" y="2711099"/>
        <a:ext cx="74211" cy="74211"/>
      </dsp:txXfrm>
    </dsp:sp>
    <dsp:sp modelId="{F9CD0F5C-0666-41D1-9796-C52E0D5B41FC}">
      <dsp:nvSpPr>
        <dsp:cNvPr id="0" name=""/>
        <dsp:cNvSpPr/>
      </dsp:nvSpPr>
      <dsp:spPr>
        <a:xfrm>
          <a:off x="2702833" y="2057400"/>
          <a:ext cx="548534" cy="48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267" y="0"/>
              </a:lnTo>
              <a:lnTo>
                <a:pt x="274267" y="488632"/>
              </a:lnTo>
              <a:lnTo>
                <a:pt x="548534" y="488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accent2">
                <a:lumMod val="50000"/>
              </a:schemeClr>
            </a:solidFill>
          </a:endParaRPr>
        </a:p>
      </dsp:txBody>
      <dsp:txXfrm>
        <a:off x="2958735" y="2283350"/>
        <a:ext cx="36730" cy="36730"/>
      </dsp:txXfrm>
    </dsp:sp>
    <dsp:sp modelId="{EB6E4043-10C5-47A6-ABBD-AA1F68A94CE2}">
      <dsp:nvSpPr>
        <dsp:cNvPr id="0" name=""/>
        <dsp:cNvSpPr/>
      </dsp:nvSpPr>
      <dsp:spPr>
        <a:xfrm>
          <a:off x="2702833" y="1568767"/>
          <a:ext cx="548534" cy="488632"/>
        </a:xfrm>
        <a:custGeom>
          <a:avLst/>
          <a:gdLst/>
          <a:ahLst/>
          <a:cxnLst/>
          <a:rect l="0" t="0" r="0" b="0"/>
          <a:pathLst>
            <a:path>
              <a:moveTo>
                <a:pt x="0" y="488632"/>
              </a:moveTo>
              <a:lnTo>
                <a:pt x="274267" y="488632"/>
              </a:lnTo>
              <a:lnTo>
                <a:pt x="274267" y="0"/>
              </a:lnTo>
              <a:lnTo>
                <a:pt x="54853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accent2">
                <a:lumMod val="50000"/>
              </a:schemeClr>
            </a:solidFill>
          </a:endParaRPr>
        </a:p>
      </dsp:txBody>
      <dsp:txXfrm>
        <a:off x="2958735" y="1794718"/>
        <a:ext cx="36730" cy="36730"/>
      </dsp:txXfrm>
    </dsp:sp>
    <dsp:sp modelId="{7F65B586-C9D5-41DC-A24A-C42E5AAC9D3A}">
      <dsp:nvSpPr>
        <dsp:cNvPr id="0" name=""/>
        <dsp:cNvSpPr/>
      </dsp:nvSpPr>
      <dsp:spPr>
        <a:xfrm>
          <a:off x="2702833" y="591502"/>
          <a:ext cx="548534" cy="1465897"/>
        </a:xfrm>
        <a:custGeom>
          <a:avLst/>
          <a:gdLst/>
          <a:ahLst/>
          <a:cxnLst/>
          <a:rect l="0" t="0" r="0" b="0"/>
          <a:pathLst>
            <a:path>
              <a:moveTo>
                <a:pt x="0" y="1465897"/>
              </a:moveTo>
              <a:lnTo>
                <a:pt x="274267" y="1465897"/>
              </a:lnTo>
              <a:lnTo>
                <a:pt x="274267" y="0"/>
              </a:lnTo>
              <a:lnTo>
                <a:pt x="54853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accent2">
                <a:lumMod val="50000"/>
              </a:schemeClr>
            </a:solidFill>
          </a:endParaRPr>
        </a:p>
      </dsp:txBody>
      <dsp:txXfrm>
        <a:off x="2937972" y="1285322"/>
        <a:ext cx="78258" cy="78258"/>
      </dsp:txXfrm>
    </dsp:sp>
    <dsp:sp modelId="{901B883E-BAFB-45F5-A0FB-9C411F628895}">
      <dsp:nvSpPr>
        <dsp:cNvPr id="0" name=""/>
        <dsp:cNvSpPr/>
      </dsp:nvSpPr>
      <dsp:spPr>
        <a:xfrm rot="16200000">
          <a:off x="254527" y="1666494"/>
          <a:ext cx="4114800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50000"/>
                </a:schemeClr>
              </a:solidFill>
            </a:rPr>
            <a:t>элемент</a:t>
          </a:r>
          <a:endParaRPr lang="ru-RU" sz="5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54527" y="1666494"/>
        <a:ext cx="4114800" cy="781812"/>
      </dsp:txXfrm>
    </dsp:sp>
    <dsp:sp modelId="{1380E504-8B33-4440-9E5C-17D09D9EADB4}">
      <dsp:nvSpPr>
        <dsp:cNvPr id="0" name=""/>
        <dsp:cNvSpPr/>
      </dsp:nvSpPr>
      <dsp:spPr>
        <a:xfrm>
          <a:off x="3251368" y="200596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accent2">
                  <a:lumMod val="50000"/>
                </a:schemeClr>
              </a:solidFill>
            </a:rPr>
            <a:t>Имя признака 1</a:t>
          </a:r>
          <a:endParaRPr lang="ru-RU" sz="2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51368" y="200596"/>
        <a:ext cx="2564343" cy="781812"/>
      </dsp:txXfrm>
    </dsp:sp>
    <dsp:sp modelId="{2E9396D9-BDC5-46F1-BA6F-10A5632C6B71}">
      <dsp:nvSpPr>
        <dsp:cNvPr id="0" name=""/>
        <dsp:cNvSpPr/>
      </dsp:nvSpPr>
      <dsp:spPr>
        <a:xfrm>
          <a:off x="3251368" y="1177861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accent2">
                  <a:lumMod val="50000"/>
                </a:schemeClr>
              </a:solidFill>
            </a:rPr>
            <a:t>Имя признака 2</a:t>
          </a:r>
          <a:endParaRPr lang="ru-RU" sz="2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51368" y="1177861"/>
        <a:ext cx="2564343" cy="781812"/>
      </dsp:txXfrm>
    </dsp:sp>
    <dsp:sp modelId="{30E0070C-5832-4267-958D-BF5400494EEC}">
      <dsp:nvSpPr>
        <dsp:cNvPr id="0" name=""/>
        <dsp:cNvSpPr/>
      </dsp:nvSpPr>
      <dsp:spPr>
        <a:xfrm>
          <a:off x="3251368" y="2155126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accent2">
                  <a:lumMod val="50000"/>
                </a:schemeClr>
              </a:solidFill>
            </a:rPr>
            <a:t>Имя признака 3</a:t>
          </a:r>
          <a:endParaRPr lang="ru-RU" sz="2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51368" y="2155126"/>
        <a:ext cx="2564343" cy="781812"/>
      </dsp:txXfrm>
    </dsp:sp>
    <dsp:sp modelId="{69C8FB2A-F3D6-45BC-9FF3-85FAA188944C}">
      <dsp:nvSpPr>
        <dsp:cNvPr id="0" name=""/>
        <dsp:cNvSpPr/>
      </dsp:nvSpPr>
      <dsp:spPr>
        <a:xfrm>
          <a:off x="3245111" y="3048104"/>
          <a:ext cx="2564343" cy="781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accent2">
                  <a:lumMod val="50000"/>
                </a:schemeClr>
              </a:solidFill>
            </a:rPr>
            <a:t>…</a:t>
          </a:r>
          <a:endParaRPr lang="ru-RU" sz="2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45111" y="3048104"/>
        <a:ext cx="2564343" cy="781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25961-9D0F-48C5-AD92-C7C4292640B2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6C4E0-37E6-4615-9C4E-48B8FB47E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279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78085-7358-43F5-91F4-43A4B174BC4D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6146F-20F5-455F-B873-175F7F100D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6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808952-A428-4005-A00E-A4D91336DC9D}" type="slidenum">
              <a:rPr lang="ru-RU">
                <a:solidFill>
                  <a:prstClr val="black"/>
                </a:solidFill>
              </a:rPr>
              <a:pPr eaLnBrk="1" hangingPunct="1"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Классическую ТРИЗ принято представлять тремя компонентами: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собственно ТРИЗ – наука о решении проблем, основанном на объективных закономерностях существования и развития систем;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ТРТЛ – область знаний, изучающая качества и особенности деятельности крупной творческой личности, соотношение личности и системы, которую она развивает;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dirty="0" smtClean="0"/>
              <a:t> Развитие творческого воображения – система приемов, позволяющих подготовить личность к работе с крупными проблемами.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dirty="0" smtClean="0"/>
              <a:t>Основным автором всех этих направлений является Г.С. </a:t>
            </a:r>
            <a:r>
              <a:rPr lang="ru-RU" dirty="0" err="1" smtClean="0"/>
              <a:t>Альтшуллер</a:t>
            </a:r>
            <a:r>
              <a:rPr lang="ru-RU" dirty="0" smtClean="0"/>
              <a:t> – ученый, инженер, изобретатель, писатель фантаст. Его работы в Интернете можно найти на официальном сайте </a:t>
            </a:r>
            <a:r>
              <a:rPr lang="ru-RU" dirty="0" err="1" smtClean="0"/>
              <a:t>Альтшуллера</a:t>
            </a:r>
            <a:r>
              <a:rPr lang="ru-RU" dirty="0" smtClean="0"/>
              <a:t>.</a:t>
            </a:r>
            <a:endParaRPr lang="en-US" dirty="0" smtClean="0"/>
          </a:p>
          <a:p>
            <a:pPr algn="ctr"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6146F-20F5-455F-B873-175F7F100D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3C9E-0279-450C-862C-2A38ACFAEBF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8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57D-3B39-4CDC-B655-6AF6C6253D40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9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83B9-6DEE-4621-8404-FD21CEA53094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3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E696-2F0F-4A0C-9F29-38E1392C3F32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08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2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6225-F308-4748-8F9A-656632240487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75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3C9E-0279-450C-862C-2A38ACFAEBF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34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9365F-7E48-427D-ADD4-12ADAD6D7911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38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68B57-6B78-40E7-91FE-2C18EBF2F0B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29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9746-E245-46FE-BC98-3A26C5F5691E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20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8883-CD07-4BF5-91C1-BA2CBF93070D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1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6E91-436A-4A3A-8607-71662F90344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9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9365F-7E48-427D-ADD4-12ADAD6D7911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66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2053-50F8-4124-BBFE-8BC15271B776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06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B2BF-7A9A-4F5A-8920-0BB6E5E19A8F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6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4E34-2285-4C20-9FEB-1C6E97D3D22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99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57D-3B39-4CDC-B655-6AF6C6253D40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83B9-6DEE-4621-8404-FD21CEA53094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26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E696-2F0F-4A0C-9F29-38E1392C3F32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35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2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6225-F308-4748-8F9A-656632240487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93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3C9E-0279-450C-862C-2A38ACFAEBF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01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9365F-7E48-427D-ADD4-12ADAD6D7911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121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68B57-6B78-40E7-91FE-2C18EBF2F0B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68B57-6B78-40E7-91FE-2C18EBF2F0B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83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9746-E245-46FE-BC98-3A26C5F5691E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63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8883-CD07-4BF5-91C1-BA2CBF93070D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36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6E91-436A-4A3A-8607-71662F90344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96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2053-50F8-4124-BBFE-8BC15271B776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19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B2BF-7A9A-4F5A-8920-0BB6E5E19A8F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03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4E34-2285-4C20-9FEB-1C6E97D3D22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29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57D-3B39-4CDC-B655-6AF6C6253D40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16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83B9-6DEE-4621-8404-FD21CEA53094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16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E696-2F0F-4A0C-9F29-38E1392C3F32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243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2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6225-F308-4748-8F9A-656632240487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3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9746-E245-46FE-BC98-3A26C5F5691E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403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3C9E-0279-450C-862C-2A38ACFAEBF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084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9365F-7E48-427D-ADD4-12ADAD6D7911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276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68B57-6B78-40E7-91FE-2C18EBF2F0B5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537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9746-E245-46FE-BC98-3A26C5F5691E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469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8883-CD07-4BF5-91C1-BA2CBF93070D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02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6E91-436A-4A3A-8607-71662F90344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07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2053-50F8-4124-BBFE-8BC15271B776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18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B2BF-7A9A-4F5A-8920-0BB6E5E19A8F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30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4E34-2285-4C20-9FEB-1C6E97D3D22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498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57D-3B39-4CDC-B655-6AF6C6253D40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5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E8883-CD07-4BF5-91C1-BA2CBF93070D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560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83B9-6DEE-4621-8404-FD21CEA53094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542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E696-2F0F-4A0C-9F29-38E1392C3F32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723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752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200" y="3886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6225-F308-4748-8F9A-656632240487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4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6E91-436A-4A3A-8607-71662F90344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91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2053-50F8-4124-BBFE-8BC15271B776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B2BF-7A9A-4F5A-8920-0BB6E5E19A8F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4E34-2285-4C20-9FEB-1C6E97D3D22B}" type="slidenum">
              <a:rPr lang="ru-RU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32" name="Picture 3" descr="Expbann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4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CB543-8CB3-46A9-B522-728A282A39D3}" type="slidenum">
              <a:rPr lang="ru-RU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rgbClr val="7B412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66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32" name="Picture 3" descr="Expbann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4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CB543-8CB3-46A9-B522-728A282A39D3}" type="slidenum">
              <a:rPr lang="ru-RU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0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rgbClr val="7B412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66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32" name="Picture 3" descr="Expbann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4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CB543-8CB3-46A9-B522-728A282A39D3}" type="slidenum">
              <a:rPr lang="ru-RU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rgbClr val="7B412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66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32" name="Picture 3" descr="Expbann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4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808080"/>
              </a:solidFill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CB543-8CB3-46A9-B522-728A282A39D3}" type="slidenum">
              <a:rPr lang="ru-RU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9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rgbClr val="66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rgbClr val="7B412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66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7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772816"/>
            <a:ext cx="6389712" cy="2304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b="1" kern="1200" dirty="0" smtClean="0">
                <a:solidFill>
                  <a:prstClr val="white"/>
                </a:solidFill>
                <a:latin typeface="Constantia"/>
              </a:rPr>
              <a:t> </a:t>
            </a:r>
            <a:endParaRPr lang="ru-RU" sz="1800" b="1" kern="1200" dirty="0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99138" y="1772816"/>
            <a:ext cx="6273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Применение </a:t>
            </a:r>
            <a:r>
              <a:rPr lang="ru-RU" sz="4000" i="1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элементов </a:t>
            </a:r>
          </a:p>
          <a:p>
            <a:pPr lvl="0" algn="ctr"/>
            <a:r>
              <a:rPr lang="ru-RU" sz="4000" i="1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ТРИЗ –технологии </a:t>
            </a:r>
          </a:p>
          <a:p>
            <a:pPr lvl="0" algn="ctr"/>
            <a:r>
              <a:rPr lang="ru-RU" sz="4000" i="1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на уроках  математики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0305"/>
            <a:ext cx="2143108" cy="1516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3968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Шубина Ирина Леонидовна, 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учитель математики 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Constantia"/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МБОУ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«СОШ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№ 12»,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г.Ангарск 2016г.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8341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33223545"/>
              </p:ext>
            </p:extLst>
          </p:nvPr>
        </p:nvGraphicFramePr>
        <p:xfrm>
          <a:off x="1043608" y="476672"/>
          <a:ext cx="7743234" cy="5595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48680"/>
            <a:ext cx="7772400" cy="975320"/>
          </a:xfrm>
        </p:spPr>
        <p:txBody>
          <a:bodyPr/>
          <a:lstStyle/>
          <a:p>
            <a:pPr algn="ctr"/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 </a:t>
            </a: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Компонентный подход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28800"/>
            <a:ext cx="7772400" cy="4238600"/>
          </a:xfrm>
        </p:spPr>
        <p:txBody>
          <a:bodyPr/>
          <a:lstStyle/>
          <a:p>
            <a:r>
              <a:rPr lang="ru-RU" sz="3600" dirty="0" smtClean="0"/>
              <a:t>Определить функцию системы</a:t>
            </a:r>
          </a:p>
          <a:p>
            <a:r>
              <a:rPr lang="ru-RU" sz="3600" dirty="0" smtClean="0"/>
              <a:t>Определить главные части</a:t>
            </a:r>
          </a:p>
          <a:p>
            <a:r>
              <a:rPr lang="ru-RU" sz="3600" dirty="0" smtClean="0"/>
              <a:t>Определить функции главных частей</a:t>
            </a:r>
          </a:p>
          <a:p>
            <a:r>
              <a:rPr lang="ru-RU" sz="3600" dirty="0" smtClean="0"/>
              <a:t>Установить связь между частями</a:t>
            </a:r>
          </a:p>
          <a:p>
            <a:r>
              <a:rPr lang="ru-RU" sz="3600" dirty="0" smtClean="0"/>
              <a:t>Рассмотреть во временном компоненте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613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330884"/>
              </p:ext>
            </p:extLst>
          </p:nvPr>
        </p:nvGraphicFramePr>
        <p:xfrm>
          <a:off x="1066800" y="620688"/>
          <a:ext cx="7772400" cy="524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9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200" i="0" kern="1200" spc="-100" dirty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</a:rPr>
              <a:t>Структурный подход</a:t>
            </a:r>
            <a:r>
              <a:rPr lang="ru-RU" sz="3800" i="0" kern="1200" spc="-100" dirty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</a:rPr>
              <a:t/>
            </a:r>
            <a:br>
              <a:rPr lang="ru-RU" sz="3800" i="0" kern="1200" spc="-100" dirty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</a:rPr>
            </a:br>
            <a:r>
              <a:rPr lang="ru-RU" sz="2400" i="0" kern="1200" spc="-100" dirty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</a:rPr>
              <a:t>рассмотрение в подсистеме и во времени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566834"/>
              </p:ext>
            </p:extLst>
          </p:nvPr>
        </p:nvGraphicFramePr>
        <p:xfrm>
          <a:off x="1066800" y="1752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5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0" dirty="0" smtClean="0"/>
              <a:t>Задача: диагонали параллелограмма равны 6 см и 10 см, а угол между ними 45.Найдите площадь параллелограмма.</a:t>
            </a:r>
            <a:endParaRPr lang="ru-RU" sz="2800" b="1" i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Задание: составить и решить три задачи, опираясь на выше изложенную задачу по схеме</a:t>
            </a:r>
          </a:p>
          <a:p>
            <a:pPr marL="0" indent="0">
              <a:buNone/>
            </a:pPr>
            <a:r>
              <a:rPr lang="ru-RU" dirty="0" smtClean="0"/>
              <a:t>-изменить числовые данные задачи;</a:t>
            </a:r>
          </a:p>
          <a:p>
            <a:pPr marL="0" indent="0">
              <a:buNone/>
            </a:pPr>
            <a:r>
              <a:rPr lang="ru-RU" dirty="0" smtClean="0"/>
              <a:t>-изменить сюжет задачи;</a:t>
            </a:r>
          </a:p>
          <a:p>
            <a:pPr marL="0" indent="0">
              <a:buNone/>
            </a:pPr>
            <a:r>
              <a:rPr lang="ru-RU" dirty="0" smtClean="0"/>
              <a:t>- поставить в задаче другой вопрос.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3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0" kern="10" dirty="0">
                <a:ln w="9525">
                  <a:noFill/>
                  <a:round/>
                  <a:headEnd/>
                  <a:tailEnd/>
                </a:ln>
                <a:solidFill>
                  <a:srgbClr val="D69B80">
                    <a:lumMod val="50000"/>
                  </a:srgbClr>
                </a:solidFill>
                <a:latin typeface="Impact"/>
              </a:rPr>
              <a:t>Системный лифт</a:t>
            </a:r>
            <a:br>
              <a:rPr lang="ru-RU" sz="4000" i="0" kern="10" dirty="0">
                <a:ln w="9525">
                  <a:noFill/>
                  <a:round/>
                  <a:headEnd/>
                  <a:tailEnd/>
                </a:ln>
                <a:solidFill>
                  <a:srgbClr val="D69B80">
                    <a:lumMod val="50000"/>
                  </a:srgbClr>
                </a:solidFill>
                <a:latin typeface="Impact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016600"/>
              </p:ext>
            </p:extLst>
          </p:nvPr>
        </p:nvGraphicFramePr>
        <p:xfrm>
          <a:off x="1066800" y="1052736"/>
          <a:ext cx="7772400" cy="481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3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ФУНКЦИОНАЛЬНЫЙ</a:t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(ДЛЯ ЧЕГО ПРЕДНАЗНАЧЕНА СИСТЕМА?)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745575"/>
              </p:ext>
            </p:extLst>
          </p:nvPr>
        </p:nvGraphicFramePr>
        <p:xfrm>
          <a:off x="1066800" y="1752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1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84452"/>
              </p:ext>
            </p:extLst>
          </p:nvPr>
        </p:nvGraphicFramePr>
        <p:xfrm>
          <a:off x="1043608" y="620688"/>
          <a:ext cx="7772400" cy="431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6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3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ГЕНЕТИЧЕСКИЙ </a:t>
            </a:r>
            <a:br>
              <a:rPr kumimoji="0" lang="ru-RU" sz="3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</a:br>
            <a:r>
              <a:rPr kumimoji="0" lang="ru-RU" sz="32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          (КАК РАЗВИВАЛАСЬ СИСТЕМА?)</a:t>
            </a:r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76872"/>
            <a:ext cx="72728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endParaRPr kumimoji="0" lang="ru-RU" sz="4400" b="0" i="1" u="none" strike="noStrike" kern="1200" cap="none" spc="0" normalizeH="0" baseline="0" noProof="0" dirty="0" smtClean="0">
              <a:ln>
                <a:noFill/>
              </a:ln>
              <a:solidFill>
                <a:srgbClr val="C28C73">
                  <a:lumMod val="5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lvl="0" indent="-27432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lang="ru-RU" sz="4400" i="1" kern="1200" dirty="0">
                <a:solidFill>
                  <a:srgbClr val="C28C73">
                    <a:lumMod val="50000"/>
                  </a:srgbClr>
                </a:solidFill>
                <a:latin typeface="Constantia"/>
              </a:rPr>
              <a:t> </a:t>
            </a:r>
            <a:r>
              <a:rPr lang="ru-RU" sz="4400" i="1" kern="1200" dirty="0" smtClean="0">
                <a:solidFill>
                  <a:srgbClr val="C28C73">
                    <a:lumMod val="50000"/>
                  </a:srgbClr>
                </a:solidFill>
                <a:latin typeface="Constantia"/>
              </a:rPr>
              <a:t>       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28C73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РАССМОТРЕТЬ</a:t>
            </a:r>
          </a:p>
          <a:p>
            <a:pPr marL="274320" lvl="0" indent="-27432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28C73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СИСТЕМУ В </a:t>
            </a:r>
          </a:p>
          <a:p>
            <a:pPr marL="274320" lvl="0" indent="-27432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28C73">
                    <a:lumMod val="5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ПРОШЛОМ   И   БУДУЩЕМ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1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ru-RU" sz="3600" b="0" i="0" u="none" strike="noStrike" kern="10" cap="none" spc="-10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МЕТОД СИНЕКТИКИ</a:t>
            </a:r>
            <a:br>
              <a:rPr kumimoji="0" lang="ru-RU" sz="3600" b="0" i="0" u="none" strike="noStrike" kern="10" cap="none" spc="-10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</a:b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 совмещение   разнородных   элементов ( в переводе с греч.) , </a:t>
            </a:r>
            <a:b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методика     активизации     творчества     предложена </a:t>
            </a:r>
            <a:r>
              <a:rPr kumimoji="0" lang="ru-RU" sz="2000" b="0" i="0" u="none" strike="noStrike" kern="1200" cap="none" spc="-100" normalizeH="0" baseline="0" noProof="0" dirty="0" err="1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В.Дж.Гордоном</a:t>
            </a:r>
            <a:r>
              <a:rPr kumimoji="0" lang="ru-RU" sz="2000" b="0" i="0" u="none" strike="noStrike" kern="1200" cap="none" spc="-100" normalizeH="0" baseline="0" noProof="0" dirty="0" smtClean="0">
                <a:ln w="3200">
                  <a:solidFill>
                    <a:srgbClr val="4E5B6F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27229309"/>
              </p:ext>
            </p:extLst>
          </p:nvPr>
        </p:nvGraphicFramePr>
        <p:xfrm>
          <a:off x="1083040" y="1700808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3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8464" y="1478280"/>
            <a:ext cx="9073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92696"/>
            <a:ext cx="7507560" cy="5174704"/>
          </a:xfrm>
        </p:spPr>
        <p:txBody>
          <a:bodyPr/>
          <a:lstStyle/>
          <a:p>
            <a:pPr marL="0" indent="0">
              <a:buNone/>
            </a:pPr>
            <a:endParaRPr lang="en-US" sz="3600" b="1" i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endParaRPr lang="en-US" sz="36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Цель</a:t>
            </a:r>
            <a:r>
              <a:rPr lang="ru-RU" sz="3600" i="1" dirty="0" smtClean="0">
                <a:solidFill>
                  <a:srgbClr val="663300"/>
                </a:solidFill>
                <a:ea typeface="+mj-ea"/>
                <a:cs typeface="+mj-cs"/>
              </a:rPr>
              <a:t>: развитие </a:t>
            </a:r>
            <a:r>
              <a:rPr lang="ru-RU" sz="3600" i="1" dirty="0">
                <a:solidFill>
                  <a:srgbClr val="663300"/>
                </a:solidFill>
                <a:ea typeface="+mj-ea"/>
                <a:cs typeface="+mj-cs"/>
              </a:rPr>
              <a:t>умственной</a:t>
            </a:r>
            <a:r>
              <a:rPr lang="ru-RU" sz="3600" i="1" dirty="0" smtClean="0">
                <a:solidFill>
                  <a:srgbClr val="663300"/>
                </a:solidFill>
                <a:ea typeface="+mj-ea"/>
                <a:cs typeface="+mj-cs"/>
              </a:rPr>
              <a:t>, познавательной </a:t>
            </a:r>
            <a:r>
              <a:rPr lang="ru-RU" sz="3600" i="1" dirty="0">
                <a:solidFill>
                  <a:srgbClr val="663300"/>
                </a:solidFill>
                <a:ea typeface="+mj-ea"/>
                <a:cs typeface="+mj-cs"/>
              </a:rPr>
              <a:t>и творческой деятельности обучающихся через использование элементов ТРИЗ-технологии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Волшебные фигуры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428800" y="1753427"/>
            <a:ext cx="3240360" cy="411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716016" y="1752600"/>
            <a:ext cx="4123184" cy="411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37858" y="2983912"/>
            <a:ext cx="5760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22021" y="36667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63688" y="4772000"/>
            <a:ext cx="9144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06416" y="4822304"/>
            <a:ext cx="14184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01008" y="192466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63688" y="18891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18176" y="306896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40659" y="2296049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822543" y="1767062"/>
            <a:ext cx="792088" cy="410344"/>
          </a:xfrm>
          <a:prstGeom prst="triangle">
            <a:avLst>
              <a:gd name="adj" fmla="val 48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7966683">
            <a:off x="4981267" y="2107975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5814669" y="3438122"/>
            <a:ext cx="792088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4279794">
            <a:off x="4975399" y="3020091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7204183">
            <a:off x="6741367" y="3012692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3869750">
            <a:off x="6741367" y="2230298"/>
            <a:ext cx="648072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210713" y="4333751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608203" y="528120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7541266" y="526605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616115" y="4530824"/>
            <a:ext cx="576064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60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76672"/>
            <a:ext cx="7772400" cy="792088"/>
          </a:xfrm>
        </p:spPr>
        <p:txBody>
          <a:bodyPr/>
          <a:lstStyle/>
          <a:p>
            <a:pPr marL="0" lvl="8" eaLnBrk="0" hangingPunct="0"/>
            <a:r>
              <a:rPr lang="ru-RU" sz="4000" b="1" i="0" kern="1200" cap="sm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/>
            </a:r>
            <a:br>
              <a:rPr lang="ru-RU" sz="4000" b="1" i="0" kern="1200" cap="sm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</a:br>
            <a:r>
              <a:rPr lang="ru-RU" sz="4000" b="1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/>
            </a:r>
            <a:br>
              <a:rPr lang="ru-RU" sz="4000" b="1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</a:br>
            <a:r>
              <a:rPr lang="ru-RU" sz="4000" b="1" i="0" kern="1200" cap="sm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«</a:t>
            </a:r>
            <a:r>
              <a:rPr lang="ru-RU" sz="4000" b="1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Да-Нет»</a:t>
            </a:r>
            <a:br>
              <a:rPr lang="ru-RU" sz="4000" b="1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</a:br>
            <a:r>
              <a:rPr lang="ru-RU" sz="24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Позволяет решать задачи с постепенным сужением круга </a:t>
            </a:r>
            <a:r>
              <a:rPr lang="ru-RU" sz="2400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поиска.</a:t>
            </a:r>
            <a:r>
              <a:rPr lang="ru-RU" sz="24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/>
            </a:r>
            <a:br>
              <a:rPr lang="ru-RU" sz="24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988840"/>
            <a:ext cx="7772400" cy="3878560"/>
          </a:xfrm>
        </p:spPr>
        <p:txBody>
          <a:bodyPr/>
          <a:lstStyle/>
          <a:p>
            <a:pPr marL="0" indent="0">
              <a:buNone/>
            </a:pPr>
            <a:r>
              <a:rPr lang="ru-RU" kern="1200" dirty="0" smtClean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</a:t>
            </a: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фигура?     Нет</a:t>
            </a:r>
            <a:b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kern="1200" dirty="0" smtClean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</a:t>
            </a: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число?        </a:t>
            </a:r>
            <a:r>
              <a:rPr lang="ru-RU" kern="1200" dirty="0" smtClean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Да</a:t>
            </a: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число нечетное?    Нет</a:t>
            </a:r>
            <a:b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число четное?        Да </a:t>
            </a:r>
            <a:b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число меньше 6?  Да</a:t>
            </a:r>
            <a:b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число больше 2?   Да</a:t>
            </a:r>
            <a:b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kern="1200" dirty="0">
                <a:solidFill>
                  <a:srgbClr val="D69B8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Это число 4?                 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9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Морфологический анализ </a:t>
            </a:r>
            <a:endParaRPr lang="ru-RU" i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40768"/>
            <a:ext cx="7772400" cy="452663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Морфологический анализ-пример системного подхода в области изобретательства.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Метод разработан известным швейцарским астрономом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Ф.Цвикки.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Для проведения морфологического анализа необходима точная формулировка проблемы, обобщаются изыскания на все возможные системы с аналогичной структурой и в итоге дается ответ на более общий вопрос.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869160"/>
            <a:ext cx="7772400" cy="1440160"/>
          </a:xfrm>
        </p:spPr>
        <p:txBody>
          <a:bodyPr/>
          <a:lstStyle/>
          <a:p>
            <a:r>
              <a:rPr lang="ru-RU" sz="2000" dirty="0" smtClean="0"/>
              <a:t>Задание: используя таблицу определите вид четырехугольника</a:t>
            </a:r>
            <a:br>
              <a:rPr lang="ru-RU" sz="2000" dirty="0" smtClean="0"/>
            </a:br>
            <a:r>
              <a:rPr lang="ru-RU" sz="2000" dirty="0" smtClean="0"/>
              <a:t>1)1А; 2) 2Б; 3)3В; 4)2Д; 5)2А; 6)1В и 2А; 7)3Б.</a:t>
            </a:r>
            <a:br>
              <a:rPr lang="ru-RU" sz="2000" dirty="0" smtClean="0"/>
            </a:br>
            <a:r>
              <a:rPr lang="ru-RU" sz="2000" dirty="0" smtClean="0"/>
              <a:t>Задание :используя таблицу ,составьте свойства для</a:t>
            </a:r>
            <a:br>
              <a:rPr lang="ru-RU" sz="2000" dirty="0" smtClean="0"/>
            </a:br>
            <a:r>
              <a:rPr lang="ru-RU" sz="2000" dirty="0" smtClean="0"/>
              <a:t>1)параллелограмма; 2) трапеции и т.д.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00864"/>
              </p:ext>
            </p:extLst>
          </p:nvPr>
        </p:nvGraphicFramePr>
        <p:xfrm>
          <a:off x="1043608" y="404664"/>
          <a:ext cx="7632847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931"/>
                <a:gridCol w="1822004"/>
                <a:gridCol w="1614529"/>
                <a:gridCol w="1584176"/>
                <a:gridCol w="1008112"/>
                <a:gridCol w="864095"/>
              </a:tblGrid>
              <a:tr h="64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17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Величины углов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острых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тупых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прямых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прямых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нет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16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Расположение сторон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Попарно 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II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пересек.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Нет </a:t>
                      </a: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17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Длины сторон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4=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3=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2=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нет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Нет равных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880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Взаимное расположение диагоналей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перпендикулярны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не перпендикулярны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16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Длины диагоналей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равны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Делятся пополам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 делятся пополам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6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D6ECFF">
                    <a:lumMod val="10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/>
            </a:r>
            <a:b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D6ECFF">
                    <a:lumMod val="10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</a:br>
            <a:r>
              <a:rPr lang="ru-RU" sz="3600" i="0" kern="10" dirty="0">
                <a:ln w="9525">
                  <a:noFill/>
                  <a:round/>
                  <a:headEnd/>
                  <a:tailEnd/>
                </a:ln>
                <a:solidFill>
                  <a:srgbClr val="D6ECFF">
                    <a:lumMod val="10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ea typeface="+mn-ea"/>
                <a:cs typeface="+mn-cs"/>
              </a:rPr>
              <a:t/>
            </a:r>
            <a:br>
              <a:rPr lang="ru-RU" sz="3600" i="0" kern="10" dirty="0">
                <a:ln w="9525">
                  <a:noFill/>
                  <a:round/>
                  <a:headEnd/>
                  <a:tailEnd/>
                </a:ln>
                <a:solidFill>
                  <a:srgbClr val="D6ECFF">
                    <a:lumMod val="10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  <a:ea typeface="+mn-ea"/>
                <a:cs typeface="+mn-cs"/>
              </a:rPr>
            </a:b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КАК УСТРОЕНА МОДЕЛЬ ЭИЗ</a:t>
            </a:r>
            <a:r>
              <a:rPr kumimoji="0" lang="en-US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/>
            </a:r>
            <a:br>
              <a:rPr kumimoji="0" lang="en-US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</a:b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/>
            </a:r>
            <a:b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205127"/>
              </p:ext>
            </p:extLst>
          </p:nvPr>
        </p:nvGraphicFramePr>
        <p:xfrm>
          <a:off x="1066800" y="1752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6876256" y="234888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76256" y="335699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35" y="2848072"/>
            <a:ext cx="1485879" cy="9361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6876256" y="4293096"/>
            <a:ext cx="458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593" y="3861048"/>
            <a:ext cx="1485879" cy="8640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6876256" y="52292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35" y="1880828"/>
            <a:ext cx="1485879" cy="9361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083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96844"/>
              </p:ext>
            </p:extLst>
          </p:nvPr>
        </p:nvGraphicFramePr>
        <p:xfrm>
          <a:off x="1115616" y="476672"/>
          <a:ext cx="7560840" cy="37735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520280"/>
                <a:gridCol w="2520280"/>
                <a:gridCol w="2520280"/>
              </a:tblGrid>
              <a:tr h="1116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Элемент 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Имя признака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Значения признака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4703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Треугольник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?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равнобедренный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4703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?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равносторонний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13229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?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прямоугольный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13229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?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 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2551837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600" b="1" dirty="0" smtClean="0">
              <a:solidFill>
                <a:prstClr val="black"/>
              </a:solidFill>
              <a:latin typeface="Constantia"/>
            </a:endParaRPr>
          </a:p>
          <a:p>
            <a:pPr lvl="0" algn="ctr"/>
            <a:endParaRPr lang="ru-RU" sz="3600" b="1" dirty="0">
              <a:solidFill>
                <a:prstClr val="black"/>
              </a:solidFill>
              <a:latin typeface="Constantia"/>
            </a:endParaRPr>
          </a:p>
          <a:p>
            <a:pPr lvl="0" algn="ctr"/>
            <a:endParaRPr lang="ru-RU" sz="3600" b="1" dirty="0" smtClean="0">
              <a:solidFill>
                <a:prstClr val="black"/>
              </a:solidFill>
              <a:latin typeface="Constantia"/>
            </a:endParaRPr>
          </a:p>
          <a:p>
            <a:pPr lvl="0" algn="ctr"/>
            <a:endParaRPr lang="ru-RU" sz="3600" b="1" dirty="0">
              <a:solidFill>
                <a:prstClr val="black"/>
              </a:solidFill>
              <a:latin typeface="Constantia"/>
            </a:endParaRPr>
          </a:p>
          <a:p>
            <a:pPr lvl="0"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</a:rPr>
              <a:t>Угадайте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onstantia"/>
              </a:rPr>
              <a:t>вопросы, которые </a:t>
            </a:r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onstantia"/>
            </a:endParaRPr>
          </a:p>
          <a:p>
            <a:pPr lvl="0"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nstantia"/>
              </a:rPr>
              <a:t>мне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onstantia"/>
              </a:rPr>
              <a:t>задавали?</a:t>
            </a:r>
          </a:p>
        </p:txBody>
      </p:sp>
    </p:spTree>
    <p:extLst>
      <p:ext uri="{BB962C8B-B14F-4D97-AF65-F5344CB8AC3E}">
        <p14:creationId xmlns:p14="http://schemas.microsoft.com/office/powerpoint/2010/main" val="32722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259632" y="4653136"/>
            <a:ext cx="7056784" cy="1368152"/>
          </a:xfrm>
        </p:spPr>
        <p:txBody>
          <a:bodyPr/>
          <a:lstStyle/>
          <a:p>
            <a:r>
              <a:rPr lang="ru-RU" dirty="0" smtClean="0"/>
              <a:t> Опишите по плану…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456796"/>
              </p:ext>
            </p:extLst>
          </p:nvPr>
        </p:nvGraphicFramePr>
        <p:xfrm>
          <a:off x="1066800" y="548680"/>
          <a:ext cx="7772400" cy="38884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/>
                <a:gridCol w="2590800"/>
                <a:gridCol w="2590800"/>
              </a:tblGrid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  <a:r>
                        <a:rPr lang="ru-RU" baseline="0" dirty="0" smtClean="0"/>
                        <a:t> признака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Значения признака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 row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Треугольник </a:t>
                      </a:r>
                      <a:endParaRPr lang="ru-RU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Стороны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Углы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Свойства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Площадь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373216"/>
            <a:ext cx="7772400" cy="720080"/>
          </a:xfrm>
        </p:spPr>
        <p:txBody>
          <a:bodyPr/>
          <a:lstStyle/>
          <a:p>
            <a:r>
              <a:rPr lang="ru-RU" dirty="0" smtClean="0"/>
              <a:t>Угадайте ,что я загадала?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961186"/>
              </p:ext>
            </p:extLst>
          </p:nvPr>
        </p:nvGraphicFramePr>
        <p:xfrm>
          <a:off x="1066800" y="620690"/>
          <a:ext cx="7772400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9793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Элемент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Имя признака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Значение признака</a:t>
                      </a:r>
                    </a:p>
                  </a:txBody>
                  <a:tcPr marL="68580" marR="68580" marT="0" marB="0"/>
                </a:tc>
              </a:tr>
              <a:tr h="97930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 всех  сторон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4*а</a:t>
                      </a:r>
                    </a:p>
                  </a:txBody>
                  <a:tcPr marL="68580" marR="68580" marT="0" marB="0"/>
                </a:tc>
              </a:tr>
              <a:tr h="979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а*в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308"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043608" y="2564904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43608" y="3573016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228184" y="620688"/>
            <a:ext cx="0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671900" y="620688"/>
            <a:ext cx="36004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9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Практикум: сконструируйте задания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572958"/>
              </p:ext>
            </p:extLst>
          </p:nvPr>
        </p:nvGraphicFramePr>
        <p:xfrm>
          <a:off x="1066800" y="1752600"/>
          <a:ext cx="7772400" cy="402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10671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Элемент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Имя признака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Значения признака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525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!</a:t>
                      </a:r>
                    </a:p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671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!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67172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!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9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908720"/>
            <a:ext cx="7772400" cy="360040"/>
          </a:xfrm>
        </p:spPr>
        <p:txBody>
          <a:bodyPr/>
          <a:lstStyle/>
          <a:p>
            <a:r>
              <a:rPr lang="ru-RU" sz="3200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Правила по применению методов и приемов ТРИЗ.</a:t>
            </a:r>
            <a:r>
              <a:rPr lang="ru-RU" sz="2700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/>
            </a:r>
            <a:br>
              <a:rPr lang="ru-RU" sz="2700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196752"/>
            <a:ext cx="7772400" cy="5661248"/>
          </a:xfrm>
        </p:spPr>
        <p:txBody>
          <a:bodyPr/>
          <a:lstStyle/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Изучить методы и приемы ТРИЗ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Тщательно продумать, как организовать обучение детей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обучения ребенка создать комфортную обстановку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Обдумать вопросы и предполагаемые ответы детей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привлекательный наглядный материал, в котором ярко подчеркнуть именно тот признак, на который должно быть направленно внимание детей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нетрадиционный материал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400" i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Наглядные, словесные и практические методы и приемы обучения использовать в комплексе.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endParaRPr lang="ru-RU" sz="2400" kern="1200" dirty="0">
              <a:solidFill>
                <a:prstClr val="black"/>
              </a:solidFill>
              <a:latin typeface="Century Schoolbook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9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87442"/>
            <a:ext cx="7200800" cy="487786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Tx/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Привитие  навыков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самостоятельного  поиска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новых знаний  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Развитие  любознательности  обучающихся 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Развитие 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культуры  умственного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труда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Научить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обучающихся 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отстаивать  свои  убеждения  и  вырабатывать  общую позицию   при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ответе</a:t>
            </a:r>
          </a:p>
          <a:p>
            <a:pPr>
              <a:lnSpc>
                <a:spcPct val="90000"/>
              </a:lnSpc>
              <a:buClrTx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Формирование умения общаться, решать межличностные проблемы</a:t>
            </a:r>
          </a:p>
          <a:p>
            <a:pPr>
              <a:lnSpc>
                <a:spcPct val="90000"/>
              </a:lnSpc>
              <a:buClrTx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Выработать 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обучающихся 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умения  отвечать  на  нестандартные   вопросы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Развитие системного, диалектического, критического мышления.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8484" name="WordArt 4"/>
          <p:cNvSpPr>
            <a:spLocks noChangeArrowheads="1" noChangeShapeType="1" noTextEdit="1"/>
          </p:cNvSpPr>
          <p:nvPr/>
        </p:nvSpPr>
        <p:spPr bwMode="auto">
          <a:xfrm>
            <a:off x="2123728" y="428604"/>
            <a:ext cx="4392488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           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Franklin Gothic Medium Cond" pitchFamily="34" charset="0"/>
              </a:rPr>
              <a:t>задачи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42959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0" kern="1200" cap="sm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 Методы </a:t>
            </a:r>
            <a:r>
              <a:rPr lang="ru-RU" sz="3200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ТРИЗ учат детей</a:t>
            </a:r>
            <a:br>
              <a:rPr lang="ru-RU" sz="3200" i="0" kern="1200" cap="sm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800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Слышать вопрос УЧИТЕЛЯ и ответ другого УЧЕНИКА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800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Формулировать </a:t>
            </a:r>
            <a:r>
              <a:rPr lang="ru-RU" sz="28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 ответ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8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Оперировать математической терминологией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800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Осуществлять самоконтроль и </a:t>
            </a:r>
            <a:r>
              <a:rPr lang="ru-RU" sz="2800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взаимоконтроль</a:t>
            </a:r>
            <a:endParaRPr lang="ru-RU" sz="2800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r>
              <a:rPr lang="ru-RU" sz="2800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Справедливо </a:t>
            </a:r>
            <a:r>
              <a:rPr lang="ru-RU" sz="2800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оценивать результаты своей работы и работы сверстников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</a:pPr>
            <a:endParaRPr lang="ru-RU" sz="2400" kern="1200" dirty="0">
              <a:solidFill>
                <a:prstClr val="black"/>
              </a:solidFill>
              <a:latin typeface="Century Schoolbook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4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60649"/>
            <a:ext cx="7615237" cy="50405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3100" b="1" u="sng" dirty="0"/>
              <a:t>Единство противоположностей и </a:t>
            </a:r>
            <a:r>
              <a:rPr lang="ru-RU" sz="3100" b="1" u="sng" dirty="0" smtClean="0"/>
              <a:t>противоречия</a:t>
            </a:r>
            <a:endParaRPr lang="ru-RU" sz="3100" u="sng" dirty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3188" y="1268413"/>
            <a:ext cx="1828800" cy="1660525"/>
          </a:xfrm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268413"/>
            <a:ext cx="18288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708920"/>
            <a:ext cx="3000375" cy="272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6143625" y="3214688"/>
            <a:ext cx="26431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Arial Black" pitchFamily="34" charset="0"/>
              </a:rPr>
              <a:t>Во всяком отрицательном есть часть положительного </a:t>
            </a:r>
          </a:p>
        </p:txBody>
      </p:sp>
      <p:sp>
        <p:nvSpPr>
          <p:cNvPr id="17415" name="Прямоугольник 8"/>
          <p:cNvSpPr>
            <a:spLocks noChangeArrowheads="1"/>
          </p:cNvSpPr>
          <p:nvPr/>
        </p:nvSpPr>
        <p:spPr bwMode="auto">
          <a:xfrm>
            <a:off x="928688" y="2857500"/>
            <a:ext cx="2286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Arial Black" pitchFamily="34" charset="0"/>
              </a:rPr>
              <a:t>Во всяком положительном есть часть отрицательного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63" y="5429250"/>
            <a:ext cx="7500937" cy="857250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smtClean="0">
                <a:solidFill>
                  <a:srgbClr val="000000"/>
                </a:solidFill>
                <a:latin typeface="Arial Black" pitchFamily="34" charset="0"/>
              </a:rPr>
              <a:t>Замечать </a:t>
            </a:r>
            <a:r>
              <a:rPr lang="ru-RU" sz="1600" dirty="0">
                <a:solidFill>
                  <a:srgbClr val="000000"/>
                </a:solidFill>
                <a:latin typeface="Arial Black" pitchFamily="34" charset="0"/>
              </a:rPr>
              <a:t>и выделять единство противоположностей значит более полно понимать происходящие события и принимать наиболее правильные решения</a:t>
            </a:r>
            <a:r>
              <a:rPr lang="ru-RU" sz="16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40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ChangeArrowheads="1"/>
          </p:cNvSpPr>
          <p:nvPr/>
        </p:nvSpPr>
        <p:spPr bwMode="auto">
          <a:xfrm>
            <a:off x="1042988" y="857250"/>
            <a:ext cx="7920037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smtClean="0">
                <a:solidFill>
                  <a:srgbClr val="663300"/>
                </a:solidFill>
              </a:rPr>
              <a:t>СПАСИБО ЗА ВНИМАНИЕ!!!</a:t>
            </a:r>
            <a:br>
              <a:rPr lang="ru-RU" sz="6000" b="1" i="1" smtClean="0">
                <a:solidFill>
                  <a:srgbClr val="663300"/>
                </a:solidFill>
              </a:rPr>
            </a:br>
            <a:r>
              <a:rPr lang="en-US" sz="2800" i="1" smtClean="0">
                <a:solidFill>
                  <a:srgbClr val="663300"/>
                </a:solidFill>
              </a:rPr>
              <a:t/>
            </a:r>
            <a:br>
              <a:rPr lang="en-US" sz="2800" i="1" smtClean="0">
                <a:solidFill>
                  <a:srgbClr val="663300"/>
                </a:solidFill>
              </a:rPr>
            </a:br>
            <a:endParaRPr lang="ru-RU" sz="5400" i="1" smtClean="0">
              <a:solidFill>
                <a:srgbClr val="6633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692150"/>
            <a:ext cx="4951413" cy="4537075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/>
              <a:t>	</a:t>
            </a:r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</a:rPr>
              <a:t>ТРИЗ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– теория решения 	изобретательских задач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Г.С.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Альтшуллер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ТРТЛ – теория развития творческой личности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(Г.С.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Альтшуллер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И.М.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Верткин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РТВ – развитие творческого воображения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(Г.С.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Альтшуллер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, П.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Амнуэль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16387" name="Picture 3" descr="alt2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7875" y="500063"/>
            <a:ext cx="2928938" cy="4616450"/>
          </a:xfrm>
        </p:spPr>
      </p:pic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119813" y="5157788"/>
            <a:ext cx="3024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Генрих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Саулович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Альтшуллер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(1926 – 1998)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00113" y="5649471"/>
            <a:ext cx="3337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http://www.altshuller.ru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180484"/>
            <a:ext cx="7600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 Т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-     ТЕОРИЯ</a:t>
            </a:r>
          </a:p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    Р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  РЕШЕНИЯ</a:t>
            </a:r>
          </a:p>
          <a:p>
            <a:pPr lvl="0"/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          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- </a:t>
            </a:r>
            <a:r>
              <a:rPr lang="ru-RU" sz="2400" dirty="0">
                <a:solidFill>
                  <a:srgbClr val="C28C73">
                    <a:lumMod val="50000"/>
                  </a:srgbClr>
                </a:solidFill>
              </a:rPr>
              <a:t>ИЗОБРЕТАТЕЛЬСКИХ</a:t>
            </a:r>
          </a:p>
          <a:p>
            <a:pPr lvl="0"/>
            <a:r>
              <a:rPr lang="ru-RU" sz="6000" dirty="0" smtClean="0">
                <a:solidFill>
                  <a:srgbClr val="C28C73">
                    <a:lumMod val="50000"/>
                  </a:srgbClr>
                </a:solidFill>
              </a:rPr>
              <a:t>              З</a:t>
            </a:r>
            <a:r>
              <a:rPr lang="ru-RU" sz="2400" dirty="0" smtClean="0">
                <a:solidFill>
                  <a:srgbClr val="C28C73">
                    <a:lumMod val="50000"/>
                  </a:srgbClr>
                </a:solidFill>
              </a:rPr>
              <a:t>     </a:t>
            </a:r>
            <a:r>
              <a:rPr lang="ru-RU" sz="2400" dirty="0">
                <a:solidFill>
                  <a:srgbClr val="C28C73">
                    <a:lumMod val="50000"/>
                  </a:srgbClr>
                </a:solidFill>
              </a:rPr>
              <a:t>-   ЗАДАЧ  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Приемы  РТВ  и  элементы ТРИЗ- технологии  помогают научить школьников искать, анализировать, обрабатывать и использовать «недостающую» информацию, позволяют существенно повысить активность обучающихся и рассматривать новые формы проведения урока.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0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84784"/>
            <a:ext cx="7772400" cy="4382616"/>
          </a:xfrm>
        </p:spPr>
        <p:txBody>
          <a:bodyPr>
            <a:normAutofit fontScale="25000" lnSpcReduction="20000"/>
          </a:bodyPr>
          <a:lstStyle/>
          <a:p>
            <a:pPr marL="571500" indent="-571500" algn="ctr">
              <a:lnSpc>
                <a:spcPct val="80000"/>
              </a:lnSpc>
              <a:buNone/>
            </a:pPr>
            <a:r>
              <a:rPr lang="ru-RU" sz="2000" b="1" dirty="0">
                <a:solidFill>
                  <a:schemeClr val="bg1"/>
                </a:solidFill>
              </a:rPr>
              <a:t>От слова «фокус»  ( по аналогии с оптикой ) </a:t>
            </a:r>
            <a:r>
              <a:rPr lang="ru-RU" sz="2000" b="1" dirty="0" smtClean="0">
                <a:solidFill>
                  <a:schemeClr val="bg1"/>
                </a:solidFill>
              </a:rPr>
              <a:t>–</a:t>
            </a:r>
          </a:p>
          <a:p>
            <a:pPr marL="571500" indent="-571500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концентрация внимания </a:t>
            </a:r>
            <a:r>
              <a:rPr lang="ru-RU" sz="2000" b="1" dirty="0" smtClean="0">
                <a:solidFill>
                  <a:schemeClr val="bg1"/>
                </a:solidFill>
              </a:rPr>
              <a:t>на конкретном </a:t>
            </a:r>
            <a:r>
              <a:rPr lang="ru-RU" sz="2000" b="1" dirty="0">
                <a:solidFill>
                  <a:schemeClr val="bg1"/>
                </a:solidFill>
              </a:rPr>
              <a:t>объекте .</a:t>
            </a:r>
          </a:p>
          <a:p>
            <a:pPr marL="571500" lvl="0" indent="-571500" algn="ctr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От слова «фокус»  ( по аналогии с оптикой ) –</a:t>
            </a:r>
          </a:p>
          <a:p>
            <a:pPr marL="571500" lvl="0" indent="-571500" algn="ctr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концентрация внимания на конкретном объекте .</a:t>
            </a:r>
          </a:p>
          <a:p>
            <a:pPr marL="571500" lvl="0" indent="-571500" algn="ctr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Сущность метода – </a:t>
            </a:r>
          </a:p>
          <a:p>
            <a:pPr marL="571500" lvl="0" indent="-571500" algn="ctr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перенесение признаков случайно выбранных объектов на совершенствуемый объект , который лежит в фокусе переноса .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                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endParaRPr kumimoji="0" lang="ru-RU" sz="38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  <a:p>
            <a:pPr marL="571500" lvl="0" indent="-571500" algn="ctr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ПОСЛЕДОВАТЕЛЬНОСТЬ  ДЕЙСТВИЙ :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1. Выбор объекта и цели усовершенствования .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2. Выбор наугад 3-4 объектов .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3. Составление характерных признаков этих случайных объектов.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4.Генерирование идей путем присоединения к фокальному 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  объекту признаков случайных объектов .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5. Развитие полученных сочетаний путем свободных ассоциаций.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A157A"/>
              </a:buClr>
              <a:buSzPct val="85000"/>
              <a:buNone/>
            </a:pPr>
            <a:r>
              <a:rPr kumimoji="0" lang="ru-RU" sz="8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6. Оценка полученных идей и отбор полезных решений 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8000" i="1" dirty="0" smtClean="0">
                <a:solidFill>
                  <a:schemeClr val="bg1"/>
                </a:solidFill>
              </a:rPr>
              <a:t>1</a:t>
            </a:r>
            <a:r>
              <a:rPr lang="ru-RU" sz="8000" i="1" dirty="0">
                <a:solidFill>
                  <a:schemeClr val="bg1"/>
                </a:solidFill>
              </a:rPr>
              <a:t>. Выбор объекта и цели усовершенствования 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8000" i="1" dirty="0">
                <a:solidFill>
                  <a:schemeClr val="bg1"/>
                </a:solidFill>
              </a:rPr>
              <a:t>2. Выбор наугад 3-4 объектов 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bg1"/>
                </a:solidFill>
              </a:rPr>
              <a:t>3. Составление характерных признаков этих случайных </a:t>
            </a:r>
            <a:r>
              <a:rPr lang="ru-RU" sz="2000" b="1" dirty="0" smtClean="0">
                <a:solidFill>
                  <a:schemeClr val="bg1"/>
                </a:solidFill>
              </a:rPr>
              <a:t>объектов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bg1"/>
                </a:solidFill>
              </a:rPr>
              <a:t>4.Генерирование идей путем присоединения к фокальному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bg1"/>
                </a:solidFill>
              </a:rPr>
              <a:t>   объекту признаков случайных объектов 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bg1"/>
                </a:solidFill>
              </a:rPr>
              <a:t>5. Развитие полученных сочетаний путем свободных </a:t>
            </a:r>
            <a:r>
              <a:rPr lang="ru-RU" sz="2000" b="1" dirty="0" smtClean="0">
                <a:solidFill>
                  <a:schemeClr val="bg1"/>
                </a:solidFill>
              </a:rPr>
              <a:t>ассоциаций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chemeClr val="bg1"/>
                </a:solidFill>
              </a:rPr>
              <a:t>6. Оценка полученных идей и отбор полезных решений 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3375"/>
            <a:ext cx="7772400" cy="1223418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20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220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200" dirty="0">
                <a:ln w="50800"/>
                <a:solidFill>
                  <a:schemeClr val="accent6">
                    <a:lumMod val="50000"/>
                  </a:schemeClr>
                </a:solidFill>
                <a:effectLst/>
              </a:rPr>
              <a:t>( был предложен американцем Ч. </a:t>
            </a:r>
            <a:r>
              <a:rPr lang="ru-RU" sz="2200" dirty="0" err="1">
                <a:ln w="50800"/>
                <a:solidFill>
                  <a:schemeClr val="accent6">
                    <a:lumMod val="50000"/>
                  </a:schemeClr>
                </a:solidFill>
                <a:effectLst/>
              </a:rPr>
              <a:t>Вайтингом</a:t>
            </a:r>
            <a:r>
              <a:rPr lang="ru-RU" dirty="0">
                <a:ln w="50800"/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ru-RU" sz="2200" dirty="0">
                <a:ln w="50800"/>
                <a:solidFill>
                  <a:schemeClr val="accent6">
                    <a:lumMod val="50000"/>
                  </a:schemeClr>
                </a:solidFill>
                <a:effectLst/>
              </a:rPr>
              <a:t>)</a:t>
            </a: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6408738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1765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МЕТОД ФОКАЛЬНЫХ ОБЪЕКТОВ </a:t>
            </a:r>
          </a:p>
        </p:txBody>
      </p:sp>
    </p:spTree>
    <p:extLst>
      <p:ext uri="{BB962C8B-B14F-4D97-AF65-F5344CB8AC3E}">
        <p14:creationId xmlns:p14="http://schemas.microsoft.com/office/powerpoint/2010/main" val="2886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-310485"/>
            <a:ext cx="7344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/>
            <a:endParaRPr lang="ru-RU" sz="32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Усовершенствуйте 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с помощью метода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картонную коробку.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Выбрать любые три предмета: </a:t>
            </a:r>
          </a:p>
          <a:p>
            <a:pPr lvl="0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яблоко, окно,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газета.</a:t>
            </a:r>
          </a:p>
          <a:p>
            <a:pPr lvl="0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Яблоко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  <a:p>
            <a:pPr lvl="0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Окно-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Газета -</a:t>
            </a: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ea typeface="Times New Roman"/>
                <a:cs typeface="Times New Roman"/>
              </a:rPr>
              <a:t>Коробка может  быть  шарообразная, прозрачная, зелёная  и  даже  сладкая,  можно  откусить, если  проголодался.</a:t>
            </a:r>
            <a:endParaRPr lang="ru-RU" sz="2400" dirty="0">
              <a:solidFill>
                <a:schemeClr val="accent6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38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   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14290"/>
            <a:ext cx="7010400" cy="1527175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1258888" y="692150"/>
            <a:ext cx="4465637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>
                  <a:lumMod val="10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-1110704"/>
            <a:ext cx="763284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i="0" u="none" strike="noStrike" kern="10" cap="none" spc="-100" normalizeH="0" baseline="0" noProof="0" dirty="0" smtClean="0">
              <a:ln w="9525">
                <a:noFill/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Impact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kern="10" spc="-100" dirty="0">
              <a:ln w="9525">
                <a:noFill/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i="0" u="none" strike="noStrike" kern="10" cap="none" spc="-100" normalizeH="0" baseline="0" noProof="0" dirty="0" smtClean="0">
              <a:ln w="9525">
                <a:noFill/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Impact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i="0" u="none" strike="noStrike" kern="10" cap="none" spc="-100" normalizeH="0" baseline="0" noProof="0" dirty="0" smtClean="0">
              <a:ln w="9525">
                <a:noFill/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Impact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0" cap="none" spc="-10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Системный оператор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«Сильное мышление –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 когда одновременно работают минимум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 9 мысленных экранов : 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человек видит 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систему , надсистему , подсистему – 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три разных этажа .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 И на каждом этаже – 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прошлое , настоящее , будущее .»</a:t>
            </a:r>
            <a:b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3200" b="0" i="0" u="none" strike="noStrike" kern="0" cap="none" spc="-100" normalizeH="0" baseline="0" noProof="0" dirty="0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 Г. С . </a:t>
            </a:r>
            <a:r>
              <a:rPr kumimoji="0" lang="ru-RU" sz="3200" b="0" i="0" u="none" strike="noStrike" kern="0" cap="none" spc="-100" normalizeH="0" baseline="0" noProof="0" dirty="0" err="1" smtClean="0">
                <a:ln w="50800"/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Альтшуллер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780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178282"/>
              </p:ext>
            </p:extLst>
          </p:nvPr>
        </p:nvGraphicFramePr>
        <p:xfrm>
          <a:off x="1043608" y="620688"/>
          <a:ext cx="77724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4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Судовой журнал»">
  <a:themeElements>
    <a:clrScheme name="Шаблон оформления «Судовой журнал»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Шаблон оформления «Судовой журнал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Судовой журнал»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Шаблон оформления «Судовой журнал»">
  <a:themeElements>
    <a:clrScheme name="Шаблон оформления «Судовой журнал»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Шаблон оформления «Судовой журнал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Судовой журнал»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Шаблон оформления «Судовой журнал»">
  <a:themeElements>
    <a:clrScheme name="Шаблон оформления «Судовой журнал»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Шаблон оформления «Судовой журнал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Судовой журнал»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Шаблон оформления «Судовой журнал»">
  <a:themeElements>
    <a:clrScheme name="Шаблон оформления «Судовой журнал»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Шаблон оформления «Судовой журнал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Судовой журнал»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Судовой журнал»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1477</TotalTime>
  <Words>1083</Words>
  <Application>Microsoft Office PowerPoint</Application>
  <PresentationFormat>Экран (4:3)</PresentationFormat>
  <Paragraphs>295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Шаблон оформления «Судовой журнал»</vt:lpstr>
      <vt:lpstr>1_Шаблон оформления «Судовой журнал»</vt:lpstr>
      <vt:lpstr>2_Шаблон оформления «Судовой журнал»</vt:lpstr>
      <vt:lpstr>3_Шаблон оформления «Судовой журнал»</vt:lpstr>
      <vt:lpstr>Презентация PowerPoint</vt:lpstr>
      <vt:lpstr>Презентация PowerPoint</vt:lpstr>
      <vt:lpstr>Презентация PowerPoint</vt:lpstr>
      <vt:lpstr> ТРИЗ – теория решения  изобретательских задач  (Г.С. Альтшуллер)  ТРТЛ – теория развития творческой личности (Г.С. Альтшуллер,  И.М. Верткин)  РТВ – развитие творческого воображения  (Г.С. Альтшуллер, П. Амнуэль)</vt:lpstr>
      <vt:lpstr>Презентация PowerPoint</vt:lpstr>
      <vt:lpstr> ( был предложен американцем Ч. Вайтингом )</vt:lpstr>
      <vt:lpstr>Презентация PowerPoint</vt:lpstr>
      <vt:lpstr> </vt:lpstr>
      <vt:lpstr>Презентация PowerPoint</vt:lpstr>
      <vt:lpstr>Презентация PowerPoint</vt:lpstr>
      <vt:lpstr> Компонентный подход</vt:lpstr>
      <vt:lpstr>Презентация PowerPoint</vt:lpstr>
      <vt:lpstr>Структурный подход рассмотрение в подсистеме и во времени</vt:lpstr>
      <vt:lpstr>Задача: диагонали параллелограмма равны 6 см и 10 см, а угол между ними 45.Найдите площадь параллелограмма.</vt:lpstr>
      <vt:lpstr>Системный лифт </vt:lpstr>
      <vt:lpstr>ФУНКЦИОНАЛЬНЫЙ (ДЛЯ ЧЕГО ПРЕДНАЗНАЧЕНА СИСТЕМА?)</vt:lpstr>
      <vt:lpstr>Презентация PowerPoint</vt:lpstr>
      <vt:lpstr>ГЕНЕТИЧЕСКИЙ            (КАК РАЗВИВАЛАСЬ СИСТЕМА?)</vt:lpstr>
      <vt:lpstr>МЕТОД СИНЕКТИКИ  совмещение   разнородных   элементов ( в переводе с греч.) ,  методика     активизации     творчества     предложена В.Дж.Гордоном </vt:lpstr>
      <vt:lpstr> Волшебные фигуры  </vt:lpstr>
      <vt:lpstr>  «Да-Нет» Позволяет решать задачи с постепенным сужением круга поиска. </vt:lpstr>
      <vt:lpstr>Морфологический анализ </vt:lpstr>
      <vt:lpstr>Задание: используя таблицу определите вид четырехугольника 1)1А; 2) 2Б; 3)3В; 4)2Д; 5)2А; 6)1В и 2А; 7)3Б. Задание :используя таблицу ,составьте свойства для 1)параллелограмма; 2) трапеции и т.д.</vt:lpstr>
      <vt:lpstr>  КАК УСТРОЕНА МОДЕЛЬ ЭИЗ  </vt:lpstr>
      <vt:lpstr>Презентация PowerPoint</vt:lpstr>
      <vt:lpstr> Опишите по плану…</vt:lpstr>
      <vt:lpstr>Угадайте ,что я загадала?</vt:lpstr>
      <vt:lpstr>Практикум: сконструируйте задания </vt:lpstr>
      <vt:lpstr>Правила по применению методов и приемов ТРИЗ. </vt:lpstr>
      <vt:lpstr> Методы ТРИЗ учат детей </vt:lpstr>
      <vt:lpstr> Единство противоположностей и противоречия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ЭИЗ</dc:title>
  <dc:creator>Саня</dc:creator>
  <cp:lastModifiedBy>Admin</cp:lastModifiedBy>
  <cp:revision>158</cp:revision>
  <dcterms:created xsi:type="dcterms:W3CDTF">2010-02-22T10:52:02Z</dcterms:created>
  <dcterms:modified xsi:type="dcterms:W3CDTF">2022-11-28T10:34:12Z</dcterms:modified>
</cp:coreProperties>
</file>