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comments/comment1.xml" ContentType="application/vnd.openxmlformats-officedocument.presentationml.comments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33" r:id="rId2"/>
    <p:sldId id="294" r:id="rId3"/>
    <p:sldId id="297" r:id="rId4"/>
    <p:sldId id="302" r:id="rId5"/>
    <p:sldId id="337" r:id="rId6"/>
    <p:sldId id="334" r:id="rId7"/>
    <p:sldId id="304" r:id="rId8"/>
    <p:sldId id="320" r:id="rId9"/>
    <p:sldId id="305" r:id="rId10"/>
    <p:sldId id="335" r:id="rId11"/>
    <p:sldId id="322" r:id="rId12"/>
    <p:sldId id="323" r:id="rId13"/>
    <p:sldId id="303" r:id="rId14"/>
    <p:sldId id="319" r:id="rId15"/>
    <p:sldId id="31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" initials="H" lastIdx="7" clrIdx="0">
    <p:extLst>
      <p:ext uri="{19B8F6BF-5375-455C-9EA6-DF929625EA0E}">
        <p15:presenceInfo xmlns:p15="http://schemas.microsoft.com/office/powerpoint/2012/main" userId="Hom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1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085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8T20:09:26.611" idx="5">
    <p:pos x="5760" y="-108"/>
    <p:text/>
    <p:extLst>
      <p:ext uri="{C676402C-5697-4E1C-873F-D02D1690AC5C}">
        <p15:threadingInfo xmlns:p15="http://schemas.microsoft.com/office/powerpoint/2012/main" timeZoneBias="-180"/>
      </p:ext>
    </p:extLst>
  </p:cm>
  <p:cm authorId="1" dt="2023-10-29T14:56:41.074" idx="7">
    <p:pos x="5963" y="5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28T17:03:41.903" idx="1">
    <p:pos x="7507" y="799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7:28:29.84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155.79799"/>
      <inkml:brushProperty name="anchorY" value="1115.01343"/>
      <inkml:brushProperty name="scaleFactor" value="0.5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7:36:32.54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15801.67871"/>
      <inkml:brushProperty name="anchorY" value="-14093.40918"/>
      <inkml:brushProperty name="scaleFactor" value="0.5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7:28:29.847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155.79799"/>
      <inkml:brushProperty name="anchorY" value="1115.01343"/>
      <inkml:brushProperty name="scaleFactor" value="0.5"/>
    </inkml:brush>
  </inkml:definitions>
  <inkml:trace contextRef="#ctx0" brushRef="#br0">1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8T17:36:32.546"/>
    </inkml:context>
    <inkml:brush xml:id="br0">
      <inkml:brushProperty name="width" value="0.05" units="cm"/>
      <inkml:brushProperty name="height" value="0.05" units="cm"/>
      <inkml:brushProperty name="color" value="#DA0C07"/>
      <inkml:brushProperty name="inkEffects" value="lava"/>
      <inkml:brushProperty name="anchorX" value="-15801.67871"/>
      <inkml:brushProperty name="anchorY" value="-14093.40918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B5A1-1E3E-41D4-B052-7161940A974E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8F3F4-BFB2-4323-AC62-7E88D12C9D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88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8F3F4-BFB2-4323-AC62-7E88D12C9DB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615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comments" Target="../comments/commen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.png"/><Relationship Id="rId3" Type="http://schemas.openxmlformats.org/officeDocument/2006/relationships/customXml" Target="../ink/ink1.xml"/><Relationship Id="rId12" Type="http://schemas.openxmlformats.org/officeDocument/2006/relationships/customXml" Target="../ink/ink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.png"/><Relationship Id="rId15" Type="http://schemas.openxmlformats.org/officeDocument/2006/relationships/comments" Target="../comments/comment1.xml"/><Relationship Id="rId1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customXml" Target="../ink/ink3.xm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customXml" Target="../ink/ink4.xml"/><Relationship Id="rId4" Type="http://schemas.openxmlformats.org/officeDocument/2006/relationships/image" Target="../media/image9.png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505056" cy="685799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84168C-EC36-48CC-240A-9B77F9885B7C}"/>
              </a:ext>
            </a:extLst>
          </p:cNvPr>
          <p:cNvSpPr txBox="1"/>
          <p:nvPr/>
        </p:nvSpPr>
        <p:spPr>
          <a:xfrm>
            <a:off x="539552" y="116632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КРЫМ – ЭТО РОССИЯ</a:t>
            </a:r>
          </a:p>
        </p:txBody>
      </p:sp>
      <p:pic>
        <p:nvPicPr>
          <p:cNvPr id="3" name="Picture 13" descr="C:\Users\Андрей\Pictures\hello_html_5cd11048.png">
            <a:extLst>
              <a:ext uri="{FF2B5EF4-FFF2-40B4-BE49-F238E27FC236}">
                <a16:creationId xmlns:a16="http://schemas.microsoft.com/office/drawing/2014/main" id="{58E43004-5748-075F-EDD0-DA57453A7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84" y="447973"/>
            <a:ext cx="7877180" cy="52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99B495-27D5-B1F7-5BBC-747F1E00A5D9}"/>
              </a:ext>
            </a:extLst>
          </p:cNvPr>
          <p:cNvSpPr txBox="1"/>
          <p:nvPr/>
        </p:nvSpPr>
        <p:spPr>
          <a:xfrm>
            <a:off x="4716016" y="5085184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Составила: </a:t>
            </a:r>
            <a:r>
              <a:rPr lang="ru-RU" dirty="0">
                <a:solidFill>
                  <a:srgbClr val="A818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дошкольного отделения ГБОУ РК «ССШИ № 1»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Бондаренко Светлана Витальевна</a:t>
            </a:r>
          </a:p>
        </p:txBody>
      </p:sp>
    </p:spTree>
    <p:extLst>
      <p:ext uri="{BB962C8B-B14F-4D97-AF65-F5344CB8AC3E}">
        <p14:creationId xmlns:p14="http://schemas.microsoft.com/office/powerpoint/2010/main" val="2490648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006F325D-E73B-0282-15EF-05814D9B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8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37113" cy="8446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>
            <a:extLst>
              <a:ext uri="{FF2B5EF4-FFF2-40B4-BE49-F238E27FC236}">
                <a16:creationId xmlns:a16="http://schemas.microsoft.com/office/drawing/2014/main" id="{364690D7-EA78-F35F-4FBB-CEE2C7756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22702"/>
            <a:ext cx="3980909" cy="52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357E2DC-CAF4-B3DF-2E3A-600A91793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2"/>
            <a:ext cx="3750915" cy="470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DA324BD7-963F-0FDC-4CD4-C29400350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18" y="3645023"/>
            <a:ext cx="6497857" cy="48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87110B8-8EAB-C779-0C9B-574A3EB6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189" y="-11351"/>
            <a:ext cx="3816424" cy="528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Сообщество крымских татар : Одноклассники">
            <a:extLst>
              <a:ext uri="{FF2B5EF4-FFF2-40B4-BE49-F238E27FC236}">
                <a16:creationId xmlns:a16="http://schemas.microsoft.com/office/drawing/2014/main" id="{0C30B921-FEF8-9E56-D511-D1F89A866927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01336" y="4869160"/>
            <a:ext cx="3659639" cy="273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125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7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17C41595-032D-E581-CF02-7D5BEF98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9750"/>
            <a:ext cx="9144000" cy="57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E3424C-6367-E343-9F28-F5A0D58E1428}"/>
              </a:ext>
            </a:extLst>
          </p:cNvPr>
          <p:cNvSpPr txBox="1"/>
          <p:nvPr/>
        </p:nvSpPr>
        <p:spPr>
          <a:xfrm>
            <a:off x="3203848" y="2996952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Флаг России</a:t>
            </a:r>
          </a:p>
        </p:txBody>
      </p:sp>
      <p:pic>
        <p:nvPicPr>
          <p:cNvPr id="7180" name="Picture 12">
            <a:extLst>
              <a:ext uri="{FF2B5EF4-FFF2-40B4-BE49-F238E27FC236}">
                <a16:creationId xmlns:a16="http://schemas.microsoft.com/office/drawing/2014/main" id="{0E0E599A-E082-C723-2F28-35CAD1E62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36082B-EFB9-78E0-8EE3-EC14842B05B0}"/>
              </a:ext>
            </a:extLst>
          </p:cNvPr>
          <p:cNvSpPr txBox="1"/>
          <p:nvPr/>
        </p:nvSpPr>
        <p:spPr>
          <a:xfrm>
            <a:off x="4720610" y="3501008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Флаг Крыма</a:t>
            </a:r>
          </a:p>
        </p:txBody>
      </p:sp>
      <p:pic>
        <p:nvPicPr>
          <p:cNvPr id="7182" name="Picture 14">
            <a:extLst>
              <a:ext uri="{FF2B5EF4-FFF2-40B4-BE49-F238E27FC236}">
                <a16:creationId xmlns:a16="http://schemas.microsoft.com/office/drawing/2014/main" id="{606212FE-E262-5196-EA4C-FF4695455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7575"/>
            <a:ext cx="9144000" cy="502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419AC6-E680-3ACE-9874-FA8A2A6D4094}"/>
              </a:ext>
            </a:extLst>
          </p:cNvPr>
          <p:cNvSpPr txBox="1"/>
          <p:nvPr/>
        </p:nvSpPr>
        <p:spPr>
          <a:xfrm>
            <a:off x="3995936" y="4365104"/>
            <a:ext cx="3438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Флаги Крыма и России вместе</a:t>
            </a:r>
          </a:p>
        </p:txBody>
      </p:sp>
    </p:spTree>
    <p:extLst>
      <p:ext uri="{BB962C8B-B14F-4D97-AF65-F5344CB8AC3E}">
        <p14:creationId xmlns:p14="http://schemas.microsoft.com/office/powerpoint/2010/main" val="41070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Pictures\14608128.jpg">
            <a:extLst>
              <a:ext uri="{FF2B5EF4-FFF2-40B4-BE49-F238E27FC236}">
                <a16:creationId xmlns:a16="http://schemas.microsoft.com/office/drawing/2014/main" id="{4632A8A4-668E-9C8A-074B-7786DE94B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" y="45457"/>
            <a:ext cx="9280099" cy="6824303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70EF574-B54A-E58E-0965-454241D37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42" y="4783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8827DA9-3AAE-EE1F-2335-F090C339C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8" y="28608"/>
            <a:ext cx="9381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AFEDFA17-30FF-4EC4-BB42-E971D1BC9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507" y="-146207"/>
            <a:ext cx="9453789" cy="702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Андрей\Pictures\moy_150040244_orig_.png">
            <a:extLst>
              <a:ext uri="{FF2B5EF4-FFF2-40B4-BE49-F238E27FC236}">
                <a16:creationId xmlns:a16="http://schemas.microsoft.com/office/drawing/2014/main" id="{499CEC1B-6F2D-FF02-2630-29DB6866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1119270" cy="84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4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ндрей\Pictures\Most_00000.3b00d520.fill-1200x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6400789" cy="3360414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Андрей\Pictures\1502530944_skameyka-krymskiy-most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3780828" cy="2495346"/>
          </a:xfrm>
          <a:prstGeom prst="rect">
            <a:avLst/>
          </a:prstGeom>
          <a:noFill/>
          <a:ln w="5715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91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" y="47199"/>
            <a:ext cx="9143999" cy="676360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Андрей\Pictures\hello_html_5cd110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493" y="-1101361"/>
            <a:ext cx="6120680" cy="49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ндрей\Pictures\123395552_large_0_b46b4_5d72742f_orig.png">
            <a:extLst>
              <a:ext uri="{FF2B5EF4-FFF2-40B4-BE49-F238E27FC236}">
                <a16:creationId xmlns:a16="http://schemas.microsoft.com/office/drawing/2014/main" id="{4B5A9F58-9FA2-BA16-6A58-A0057D182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94" y="1451745"/>
            <a:ext cx="31908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Андрей\Pictures\17085807.png">
            <a:extLst>
              <a:ext uri="{FF2B5EF4-FFF2-40B4-BE49-F238E27FC236}">
                <a16:creationId xmlns:a16="http://schemas.microsoft.com/office/drawing/2014/main" id="{AC952E0D-E5DA-C563-92CE-5B080BFD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458" y="3692175"/>
            <a:ext cx="4916572" cy="233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F9B522-8990-5863-60FB-48DB897A4EBB}"/>
              </a:ext>
            </a:extLst>
          </p:cNvPr>
          <p:cNvSpPr txBox="1"/>
          <p:nvPr/>
        </p:nvSpPr>
        <p:spPr>
          <a:xfrm>
            <a:off x="2687460" y="3789040"/>
            <a:ext cx="6120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Крым и Россия вместе навсегда</a:t>
            </a:r>
          </a:p>
        </p:txBody>
      </p:sp>
    </p:spTree>
    <p:extLst>
      <p:ext uri="{BB962C8B-B14F-4D97-AF65-F5344CB8AC3E}">
        <p14:creationId xmlns:p14="http://schemas.microsoft.com/office/powerpoint/2010/main" val="271576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-315416"/>
            <a:ext cx="9396536" cy="7173415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5013176"/>
            <a:ext cx="4968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ладонях ласкового моря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Маленькая нежится страна.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Сон её оберегают горы,</a:t>
            </a:r>
          </a:p>
          <a:p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Колыбельную поёт волна…</a:t>
            </a:r>
          </a:p>
        </p:txBody>
      </p:sp>
      <p:sp>
        <p:nvSpPr>
          <p:cNvPr id="2" name="AutoShape 2" descr="Контур полуострова крым">
            <a:extLst>
              <a:ext uri="{FF2B5EF4-FFF2-40B4-BE49-F238E27FC236}">
                <a16:creationId xmlns:a16="http://schemas.microsoft.com/office/drawing/2014/main" id="{46D80D00-3EC8-C47D-F3D3-BE6A42F0248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59D0CC1-9B9B-6806-594D-3C1618BE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315416"/>
            <a:ext cx="939653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9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" y="20939"/>
            <a:ext cx="9324527" cy="695572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F2C888B9-073F-E137-1497-E49DD0482DD6}"/>
                  </a:ext>
                </a:extLst>
              </p14:cNvPr>
              <p14:cNvContentPartPr/>
              <p14:nvPr/>
            </p14:nvContentPartPr>
            <p14:xfrm>
              <a:off x="2655069" y="631831"/>
              <a:ext cx="360" cy="36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F2C888B9-073F-E137-1497-E49DD0482DD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46429" y="6228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8D5DFC02-B03A-88FB-A3CF-2ABBF388E2DA}"/>
                  </a:ext>
                </a:extLst>
              </p14:cNvPr>
              <p14:cNvContentPartPr/>
              <p14:nvPr/>
            </p14:nvContentPartPr>
            <p14:xfrm>
              <a:off x="157486" y="388759"/>
              <a:ext cx="360" cy="36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8D5DFC02-B03A-88FB-A3CF-2ABBF388E2D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48486" y="37975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C81053E7-7A31-AEEB-EC7C-B0B9F4533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7526" r="-1079" b="-7526"/>
          <a:stretch/>
        </p:blipFill>
        <p:spPr bwMode="auto">
          <a:xfrm>
            <a:off x="23842" y="186509"/>
            <a:ext cx="9324528" cy="68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2FF1CCB5-C537-FDE6-0E50-4AE7C5BBCC74}"/>
              </a:ext>
            </a:extLst>
          </p:cNvPr>
          <p:cNvSpPr/>
          <p:nvPr/>
        </p:nvSpPr>
        <p:spPr>
          <a:xfrm>
            <a:off x="45313" y="2636912"/>
            <a:ext cx="540000" cy="540000"/>
          </a:xfrm>
          <a:prstGeom prst="ellipse">
            <a:avLst/>
          </a:prstGeom>
          <a:gradFill>
            <a:gsLst>
              <a:gs pos="0">
                <a:srgbClr val="360704">
                  <a:alpha val="5000"/>
                </a:srgbClr>
              </a:gs>
              <a:gs pos="21000">
                <a:srgbClr val="DA0100">
                  <a:alpha val="5000"/>
                </a:srgbClr>
              </a:gs>
              <a:gs pos="41000">
                <a:srgbClr val="360704">
                  <a:alpha val="5000"/>
                </a:srgbClr>
              </a:gs>
              <a:gs pos="62000">
                <a:srgbClr val="DA0100">
                  <a:alpha val="5000"/>
                </a:srgbClr>
              </a:gs>
              <a:gs pos="82000">
                <a:srgbClr val="360704">
                  <a:alpha val="5000"/>
                </a:srgbClr>
              </a:gs>
              <a:gs pos="100000">
                <a:srgbClr val="DA0100">
                  <a:alpha val="5000"/>
                </a:srgbClr>
              </a:gs>
            </a:gsLst>
          </a:gradFill>
          <a:ln w="18000">
            <a:gradFill>
              <a:gsLst>
                <a:gs pos="0">
                  <a:srgbClr val="360704"/>
                </a:gs>
                <a:gs pos="21000">
                  <a:srgbClr val="DA0100"/>
                </a:gs>
                <a:gs pos="41000">
                  <a:srgbClr val="360704"/>
                </a:gs>
                <a:gs pos="62000">
                  <a:srgbClr val="DA0100"/>
                </a:gs>
                <a:gs pos="82000">
                  <a:srgbClr val="360704"/>
                </a:gs>
                <a:gs pos="100000">
                  <a:srgbClr val="DA0100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A0C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57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Андрей\Pictures\hello_html_5cd1104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-1205101"/>
            <a:ext cx="7877180" cy="561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" descr="C:\Users\Андрей\Pictures\AVES (223) (1).png">
            <a:extLst>
              <a:ext uri="{FF2B5EF4-FFF2-40B4-BE49-F238E27FC236}">
                <a16:creationId xmlns:a16="http://schemas.microsoft.com/office/drawing/2014/main" id="{644E6722-3CC3-D75A-9984-7F98E25C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636401"/>
            <a:ext cx="4320480" cy="284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 descr="C:\Users\Андрей\Pictures\kartal-png-resimleri-xjpo7 (1).png">
            <a:extLst>
              <a:ext uri="{FF2B5EF4-FFF2-40B4-BE49-F238E27FC236}">
                <a16:creationId xmlns:a16="http://schemas.microsoft.com/office/drawing/2014/main" id="{731A62AD-1C48-F7B8-85E2-89545BA41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-12669"/>
            <a:ext cx="57150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628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" y="20939"/>
            <a:ext cx="9324527" cy="6955727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F2C888B9-073F-E137-1497-E49DD0482DD6}"/>
                  </a:ext>
                </a:extLst>
              </p14:cNvPr>
              <p14:cNvContentPartPr/>
              <p14:nvPr/>
            </p14:nvContentPartPr>
            <p14:xfrm>
              <a:off x="2655069" y="631831"/>
              <a:ext cx="360" cy="36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F2C888B9-073F-E137-1497-E49DD0482DD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6069" y="622831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21" name="Рукописный ввод 20">
                <a:extLst>
                  <a:ext uri="{FF2B5EF4-FFF2-40B4-BE49-F238E27FC236}">
                    <a16:creationId xmlns:a16="http://schemas.microsoft.com/office/drawing/2014/main" id="{8D5DFC02-B03A-88FB-A3CF-2ABBF388E2DA}"/>
                  </a:ext>
                </a:extLst>
              </p14:cNvPr>
              <p14:cNvContentPartPr/>
              <p14:nvPr/>
            </p14:nvContentPartPr>
            <p14:xfrm>
              <a:off x="157486" y="388759"/>
              <a:ext cx="360" cy="360"/>
            </p14:xfrm>
          </p:contentPart>
        </mc:Choice>
        <mc:Fallback xmlns="">
          <p:pic>
            <p:nvPicPr>
              <p:cNvPr id="21" name="Рукописный ввод 20">
                <a:extLst>
                  <a:ext uri="{FF2B5EF4-FFF2-40B4-BE49-F238E27FC236}">
                    <a16:creationId xmlns:a16="http://schemas.microsoft.com/office/drawing/2014/main" id="{8D5DFC02-B03A-88FB-A3CF-2ABBF388E2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486" y="37975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2" name="Picture 2">
            <a:extLst>
              <a:ext uri="{FF2B5EF4-FFF2-40B4-BE49-F238E27FC236}">
                <a16:creationId xmlns:a16="http://schemas.microsoft.com/office/drawing/2014/main" id="{C81053E7-7A31-AEEB-EC7C-B0B9F45338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" t="7526" r="-1079" b="-7526"/>
          <a:stretch/>
        </p:blipFill>
        <p:spPr bwMode="auto">
          <a:xfrm>
            <a:off x="23842" y="186509"/>
            <a:ext cx="9324528" cy="683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Овал 38">
            <a:extLst>
              <a:ext uri="{FF2B5EF4-FFF2-40B4-BE49-F238E27FC236}">
                <a16:creationId xmlns:a16="http://schemas.microsoft.com/office/drawing/2014/main" id="{2FF1CCB5-C537-FDE6-0E50-4AE7C5BBCC74}"/>
              </a:ext>
            </a:extLst>
          </p:cNvPr>
          <p:cNvSpPr/>
          <p:nvPr/>
        </p:nvSpPr>
        <p:spPr>
          <a:xfrm>
            <a:off x="45313" y="2636912"/>
            <a:ext cx="540000" cy="540000"/>
          </a:xfrm>
          <a:prstGeom prst="ellipse">
            <a:avLst/>
          </a:prstGeom>
          <a:gradFill>
            <a:gsLst>
              <a:gs pos="0">
                <a:srgbClr val="360704">
                  <a:alpha val="5000"/>
                </a:srgbClr>
              </a:gs>
              <a:gs pos="21000">
                <a:srgbClr val="DA0100">
                  <a:alpha val="5000"/>
                </a:srgbClr>
              </a:gs>
              <a:gs pos="41000">
                <a:srgbClr val="360704">
                  <a:alpha val="5000"/>
                </a:srgbClr>
              </a:gs>
              <a:gs pos="62000">
                <a:srgbClr val="DA0100">
                  <a:alpha val="5000"/>
                </a:srgbClr>
              </a:gs>
              <a:gs pos="82000">
                <a:srgbClr val="360704">
                  <a:alpha val="5000"/>
                </a:srgbClr>
              </a:gs>
              <a:gs pos="100000">
                <a:srgbClr val="DA0100">
                  <a:alpha val="5000"/>
                </a:srgbClr>
              </a:gs>
            </a:gsLst>
          </a:gradFill>
          <a:ln w="18000">
            <a:gradFill>
              <a:gsLst>
                <a:gs pos="0">
                  <a:srgbClr val="360704"/>
                </a:gs>
                <a:gs pos="21000">
                  <a:srgbClr val="DA0100"/>
                </a:gs>
                <a:gs pos="41000">
                  <a:srgbClr val="360704"/>
                </a:gs>
                <a:gs pos="62000">
                  <a:srgbClr val="DA0100"/>
                </a:gs>
                <a:gs pos="82000">
                  <a:srgbClr val="360704"/>
                </a:gs>
                <a:gs pos="100000">
                  <a:srgbClr val="DA0100"/>
                </a:gs>
              </a:gsLst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DA0C07"/>
              </a:solidFill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1F6E843-DE00-FF84-000A-A4E6A053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0"/>
            <a:ext cx="7837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E8C2F1C0-51BB-1376-3DDA-20E0AE364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0"/>
            <a:ext cx="5878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6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69"/>
            <a:ext cx="9143999" cy="6957391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Ссылка на слайд 6">
                <a:extLst>
                  <a:ext uri="{FF2B5EF4-FFF2-40B4-BE49-F238E27FC236}">
                    <a16:creationId xmlns:a16="http://schemas.microsoft.com/office/drawing/2014/main" id="{29771174-AA4C-A8BA-A73B-3EA1900EF9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5509856"/>
                  </p:ext>
                </p:extLst>
              </p:nvPr>
            </p:nvGraphicFramePr>
            <p:xfrm>
              <a:off x="-2407596" y="6127210"/>
              <a:ext cx="2286000" cy="1714500"/>
            </p:xfrm>
            <a:graphic>
              <a:graphicData uri="http://schemas.microsoft.com/office/powerpoint/2016/slidezoom">
                <pslz:sldZm>
                  <pslz:sldZmObj sldId="336" cId="2940459159">
                    <pslz:zmPr id="{A7A10250-35D7-4A47-B7C2-2429C144014F}" returnToParent="0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Ссылка на слайд 6">
                <a:extLst>
                  <a:ext uri="{FF2B5EF4-FFF2-40B4-BE49-F238E27FC236}">
                    <a16:creationId xmlns:a16="http://schemas.microsoft.com/office/drawing/2014/main" id="{29771174-AA4C-A8BA-A73B-3EA1900EF9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407596" y="6127210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056" name="Picture 8">
            <a:extLst>
              <a:ext uri="{FF2B5EF4-FFF2-40B4-BE49-F238E27FC236}">
                <a16:creationId xmlns:a16="http://schemas.microsoft.com/office/drawing/2014/main" id="{B0355B01-2A5D-B993-E388-49D4F5E6B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1520E6-7AA9-937C-0DAF-38A99689573B}"/>
              </a:ext>
            </a:extLst>
          </p:cNvPr>
          <p:cNvSpPr txBox="1"/>
          <p:nvPr/>
        </p:nvSpPr>
        <p:spPr>
          <a:xfrm>
            <a:off x="4716016" y="314096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Алтайские горы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ACEFB044-E860-E141-27A7-A1F2E57AD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95250"/>
            <a:ext cx="6410325" cy="666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13E2B0-B443-96B7-4D7F-44D6E502449B}"/>
              </a:ext>
            </a:extLst>
          </p:cNvPr>
          <p:cNvSpPr txBox="1"/>
          <p:nvPr/>
        </p:nvSpPr>
        <p:spPr>
          <a:xfrm>
            <a:off x="5220072" y="2564904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Гора Кошка Крым</a:t>
            </a:r>
          </a:p>
        </p:txBody>
      </p:sp>
    </p:spTree>
    <p:extLst>
      <p:ext uri="{BB962C8B-B14F-4D97-AF65-F5344CB8AC3E}">
        <p14:creationId xmlns:p14="http://schemas.microsoft.com/office/powerpoint/2010/main" val="2882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92104F6-0C8D-F3E4-6299-DC6E49031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95692"/>
            <a:ext cx="91440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9700B9-F032-C713-1082-D8FD8D8595C4}"/>
              </a:ext>
            </a:extLst>
          </p:cNvPr>
          <p:cNvSpPr txBox="1"/>
          <p:nvPr/>
        </p:nvSpPr>
        <p:spPr>
          <a:xfrm>
            <a:off x="4932040" y="3212976"/>
            <a:ext cx="1728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Донская степь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A9B22348-D50B-3B2C-28EF-9A2A1C997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B72532-01A1-675C-CBA6-73E12295BEB3}"/>
              </a:ext>
            </a:extLst>
          </p:cNvPr>
          <p:cNvSpPr txBox="1"/>
          <p:nvPr/>
        </p:nvSpPr>
        <p:spPr>
          <a:xfrm>
            <a:off x="2823453" y="3190832"/>
            <a:ext cx="63472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Крымская степь</a:t>
            </a:r>
          </a:p>
        </p:txBody>
      </p:sp>
    </p:spTree>
    <p:extLst>
      <p:ext uri="{BB962C8B-B14F-4D97-AF65-F5344CB8AC3E}">
        <p14:creationId xmlns:p14="http://schemas.microsoft.com/office/powerpoint/2010/main" val="18607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80AF1438-1253-0356-80BE-180A1FCA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0525"/>
            <a:ext cx="9144000" cy="607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5E2A60-3529-65EF-15DC-A6701DF6C554}"/>
              </a:ext>
            </a:extLst>
          </p:cNvPr>
          <p:cNvSpPr txBox="1"/>
          <p:nvPr/>
        </p:nvSpPr>
        <p:spPr>
          <a:xfrm>
            <a:off x="2987824" y="3645024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Енисей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19946EC-41B5-2B5B-E5C3-B151EC948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047750"/>
            <a:ext cx="857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ECAA50-2DA3-8DF8-DAF6-4597DB9BE8C8}"/>
              </a:ext>
            </a:extLst>
          </p:cNvPr>
          <p:cNvSpPr txBox="1"/>
          <p:nvPr/>
        </p:nvSpPr>
        <p:spPr>
          <a:xfrm>
            <a:off x="5466822" y="3467237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Салгир</a:t>
            </a:r>
          </a:p>
        </p:txBody>
      </p:sp>
    </p:spTree>
    <p:extLst>
      <p:ext uri="{BB962C8B-B14F-4D97-AF65-F5344CB8AC3E}">
        <p14:creationId xmlns:p14="http://schemas.microsoft.com/office/powerpoint/2010/main" val="13413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дрей\Pictures\146081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0EB94DA-7A2F-4224-32BD-A4D48885C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825"/>
            <a:ext cx="9144000" cy="610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290A58-E7EF-0F77-FB8F-9D3FDEC3B261}"/>
              </a:ext>
            </a:extLst>
          </p:cNvPr>
          <p:cNvSpPr txBox="1"/>
          <p:nvPr/>
        </p:nvSpPr>
        <p:spPr>
          <a:xfrm>
            <a:off x="4572000" y="3501008"/>
            <a:ext cx="113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Россия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444C55D-4DAE-BD5A-CFC3-12A660A51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9144000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C235EB-CF5D-8A82-F405-27C358E21372}"/>
              </a:ext>
            </a:extLst>
          </p:cNvPr>
          <p:cNvSpPr txBox="1"/>
          <p:nvPr/>
        </p:nvSpPr>
        <p:spPr>
          <a:xfrm>
            <a:off x="3851920" y="3501008"/>
            <a:ext cx="1707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Крымский лес</a:t>
            </a:r>
          </a:p>
        </p:txBody>
      </p:sp>
    </p:spTree>
    <p:extLst>
      <p:ext uri="{BB962C8B-B14F-4D97-AF65-F5344CB8AC3E}">
        <p14:creationId xmlns:p14="http://schemas.microsoft.com/office/powerpoint/2010/main" val="6660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1629</TotalTime>
  <Words>65</Words>
  <Application>Microsoft Office PowerPoint</Application>
  <PresentationFormat>Экран (4:3)</PresentationFormat>
  <Paragraphs>19</Paragraphs>
  <Slides>15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</dc:creator>
  <cp:lastModifiedBy>Home</cp:lastModifiedBy>
  <cp:revision>107</cp:revision>
  <dcterms:created xsi:type="dcterms:W3CDTF">2018-03-14T19:27:56Z</dcterms:created>
  <dcterms:modified xsi:type="dcterms:W3CDTF">2023-10-29T16:24:16Z</dcterms:modified>
</cp:coreProperties>
</file>