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1" r:id="rId7"/>
    <p:sldId id="260" r:id="rId8"/>
    <p:sldId id="264" r:id="rId9"/>
    <p:sldId id="263" r:id="rId10"/>
    <p:sldId id="265" r:id="rId11"/>
    <p:sldId id="267" r:id="rId12"/>
    <p:sldId id="268" r:id="rId13"/>
    <p:sldId id="266" r:id="rId14"/>
    <p:sldId id="269" r:id="rId15"/>
    <p:sldId id="270" r:id="rId16"/>
    <p:sldId id="273" r:id="rId17"/>
    <p:sldId id="271" r:id="rId18"/>
    <p:sldId id="272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12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6B819-E58E-4CE6-A18B-1A85062A3797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12CDB-80E5-4193-9759-0E55D6CA3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 Михаил Афанасьевич Булгаков</a:t>
            </a:r>
            <a:endParaRPr lang="ru-RU" sz="4800" b="1" dirty="0"/>
          </a:p>
        </p:txBody>
      </p:sp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628800"/>
            <a:ext cx="3730752" cy="5047488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2996952"/>
            <a:ext cx="4355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Советский писатель, драматург и театральный режиссёр. Автор повестей, рассказов, фельетонов.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Михаил Булгаков родился 3 </a:t>
            </a:r>
            <a:r>
              <a:rPr lang="ru-RU" sz="2800" b="1" dirty="0" smtClean="0"/>
              <a:t> </a:t>
            </a:r>
            <a:r>
              <a:rPr lang="ru-RU" sz="2800" b="1" dirty="0"/>
              <a:t>мая 1891 года в семье профессора Киевской духовной академии Афанасия </a:t>
            </a:r>
            <a:r>
              <a:rPr lang="ru-RU" sz="2800" b="1" dirty="0" smtClean="0"/>
              <a:t>Ивановича </a:t>
            </a:r>
            <a:r>
              <a:rPr lang="ru-RU" sz="2800" b="1" dirty="0"/>
              <a:t>Булгакова </a:t>
            </a:r>
            <a:r>
              <a:rPr lang="ru-RU" sz="2800" b="1" dirty="0" smtClean="0"/>
              <a:t>и </a:t>
            </a:r>
            <a:r>
              <a:rPr lang="ru-RU" sz="2800" b="1" dirty="0"/>
              <a:t>его жены Варвары Михайловны </a:t>
            </a:r>
            <a:r>
              <a:rPr lang="ru-RU" sz="2800" b="1" dirty="0" smtClean="0"/>
              <a:t>на </a:t>
            </a:r>
            <a:r>
              <a:rPr lang="ru-RU" sz="2800" b="1" dirty="0"/>
              <a:t>Воздвиженской </a:t>
            </a:r>
            <a:r>
              <a:rPr lang="ru-RU" sz="2800" b="1" dirty="0" smtClean="0"/>
              <a:t>улице.</a:t>
            </a:r>
            <a:endParaRPr lang="ru-RU" sz="2800" b="1" dirty="0"/>
          </a:p>
        </p:txBody>
      </p:sp>
      <p:pic>
        <p:nvPicPr>
          <p:cNvPr id="5" name="Рисунок 4" descr="отец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060848"/>
            <a:ext cx="3247981" cy="4653136"/>
          </a:xfrm>
          <a:prstGeom prst="rect">
            <a:avLst/>
          </a:prstGeom>
        </p:spPr>
      </p:pic>
      <p:pic>
        <p:nvPicPr>
          <p:cNvPr id="6" name="Рисунок 5" descr="ма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2060848"/>
            <a:ext cx="3240360" cy="4654671"/>
          </a:xfrm>
          <a:prstGeom prst="rect">
            <a:avLst/>
          </a:prstGeom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260648"/>
            <a:ext cx="352839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В 1909 году Михаил Булгаков закончил киевскую Первую гимназию и поступил на медицинский факультет </a:t>
            </a:r>
            <a:r>
              <a:rPr lang="ru-RU" sz="2400" b="1" dirty="0" smtClean="0"/>
              <a:t>Киевского </a:t>
            </a:r>
            <a:r>
              <a:rPr lang="ru-RU" sz="2400" b="1" dirty="0"/>
              <a:t>университета. 31 октября1916 года — получил диплом об утверждении «в степени </a:t>
            </a:r>
            <a:r>
              <a:rPr lang="ru-RU" sz="2400" b="1" dirty="0" smtClean="0"/>
              <a:t>лекаря</a:t>
            </a:r>
            <a:r>
              <a:rPr lang="ru-RU" sz="2400" b="1" dirty="0"/>
              <a:t> с отличием со всеми правами и преимуществами, законами Российской Империи сей степени присвоенными»</a:t>
            </a:r>
          </a:p>
        </p:txBody>
      </p:sp>
      <p:pic>
        <p:nvPicPr>
          <p:cNvPr id="3" name="Рисунок 2" descr="булгаков в молодост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052736"/>
            <a:ext cx="2952328" cy="4608512"/>
          </a:xfrm>
          <a:prstGeom prst="rect">
            <a:avLst/>
          </a:prstGeom>
        </p:spPr>
      </p:pic>
      <p:pic>
        <p:nvPicPr>
          <p:cNvPr id="5" name="Рисунок 4" descr="дд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1052736"/>
            <a:ext cx="2880320" cy="460851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 1913 году М. Булгаков вступил в свой первый брак — с Татьяной Лаппа (1892—1982). Их денежные трудности начались уже в день свадьбы. </a:t>
            </a:r>
          </a:p>
        </p:txBody>
      </p:sp>
      <p:pic>
        <p:nvPicPr>
          <p:cNvPr id="5" name="Рисунок 4" descr="татьяна лаппа с булгаковы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412776"/>
            <a:ext cx="3711435" cy="33843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Рисунок 5" descr="лапп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37012">
            <a:off x="304577" y="3253840"/>
            <a:ext cx="2319635" cy="338824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Рисунок 7" descr="1261385168_pw7wpntgq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67063">
            <a:off x="6379877" y="3341617"/>
            <a:ext cx="2430434" cy="328823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60648"/>
            <a:ext cx="4572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b="1" dirty="0" smtClean="0"/>
              <a:t>После начала  Первой мировой войны М. Булгаков несколько месяцев работает врачом в прифронтовой зоне.</a:t>
            </a:r>
          </a:p>
          <a:p>
            <a:pPr algn="ctr">
              <a:buFont typeface="Wingdings" pitchFamily="2" charset="2"/>
              <a:buChar char="v"/>
            </a:pPr>
            <a:endParaRPr lang="ru-RU" b="1" dirty="0" smtClean="0"/>
          </a:p>
          <a:p>
            <a:pPr algn="ctr">
              <a:buFont typeface="Wingdings" pitchFamily="2" charset="2"/>
              <a:buChar char="v"/>
            </a:pPr>
            <a:r>
              <a:rPr lang="ru-RU" b="1" dirty="0" smtClean="0"/>
              <a:t> Во время Гражданской войны, в феврале 1919 года, М. Булгаков мобилизуется как военный врач в армию Украинской Народной Республики.</a:t>
            </a:r>
          </a:p>
          <a:p>
            <a:pPr algn="ctr">
              <a:buFont typeface="Wingdings" pitchFamily="2" charset="2"/>
              <a:buChar char="v"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+mj-lt"/>
                <a:cs typeface="Arial" pitchFamily="34" charset="0"/>
              </a:rPr>
              <a:t>В конце сентября 1921 М. Булгаков переезжает в Москву и начинает сотрудничать как фельетонист со столичными газетами («Гудок», «Рабочий») и журналами («Медицинский работник», «Россия», «Возрождение»). В это же время он публикует отдельные произведения в газете «Накануне», выпускавшейся в Берлине. С 1922 по 1926 год в «Гудке» напечатано более 120 репортажей, очерков и фельетонов М. Булгакова.</a:t>
            </a:r>
          </a:p>
          <a:p>
            <a:pPr algn="ctr">
              <a:buFont typeface="Wingdings" pitchFamily="2" charset="2"/>
              <a:buChar char="v"/>
            </a:pPr>
            <a:endParaRPr lang="ru-RU" b="1" dirty="0" smtClean="0">
              <a:latin typeface="+mj-lt"/>
              <a:cs typeface="Arial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В 1923 году М. Булгаков вступил во Всероссийский Союз писателей.</a:t>
            </a:r>
            <a:endParaRPr lang="ru-RU" b="1" dirty="0" smtClean="0">
              <a:latin typeface="+mj-lt"/>
              <a:cs typeface="Arial" pitchFamily="34" charset="0"/>
            </a:endParaRPr>
          </a:p>
        </p:txBody>
      </p:sp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196752"/>
            <a:ext cx="4168469" cy="460851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 flipH="1">
            <a:off x="0" y="369331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 1924 году он познакомился с недавно вернувшейся из-за границы Любовью Евгеньевной Белозерской (1898—1987), которая в 1925 году стала его новой женой.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любовь евгеньевна белозерска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988840"/>
            <a:ext cx="3110086" cy="4643138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pic>
        <p:nvPicPr>
          <p:cNvPr id="4" name="Рисунок 3" descr="он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988840"/>
            <a:ext cx="4572000" cy="4680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646330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57150">
            <a:solidFill>
              <a:schemeClr val="bg2">
                <a:lumMod val="10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pPr marL="514350" indent="-514350"/>
            <a:r>
              <a:rPr lang="ru-RU" b="1" dirty="0" smtClean="0"/>
              <a:t> Свой первый рассказ М. Булгаков, по его собственным словам, написал в 1919</a:t>
            </a:r>
          </a:p>
          <a:p>
            <a:pPr marL="514350" indent="-514350"/>
            <a:r>
              <a:rPr lang="ru-RU" b="1" dirty="0" smtClean="0"/>
              <a:t>году.</a:t>
            </a:r>
          </a:p>
          <a:p>
            <a:pPr marL="514350" indent="-514350"/>
            <a:endParaRPr lang="ru-RU" b="1" dirty="0" smtClean="0"/>
          </a:p>
          <a:p>
            <a:pPr marL="514350" indent="-514350"/>
            <a:r>
              <a:rPr lang="ru-RU" b="1" dirty="0" smtClean="0"/>
              <a:t>В 1924 году — издание романа «Белая гвардия», о трагических событиях борьбы</a:t>
            </a:r>
          </a:p>
          <a:p>
            <a:pPr marL="514350" indent="-514350"/>
            <a:r>
              <a:rPr lang="ru-RU" b="1" dirty="0" smtClean="0"/>
              <a:t>за власть между различными политическими силами Украины в 1918 году.</a:t>
            </a:r>
          </a:p>
          <a:p>
            <a:pPr marL="514350" indent="-514350"/>
            <a:endParaRPr lang="ru-RU" b="1" dirty="0" smtClean="0"/>
          </a:p>
          <a:p>
            <a:pPr marL="514350" indent="-514350"/>
            <a:r>
              <a:rPr lang="ru-RU" b="1" dirty="0" smtClean="0"/>
              <a:t>В 1925 году выходит сборник сатирических рассказов «</a:t>
            </a:r>
            <a:r>
              <a:rPr lang="ru-RU" b="1" dirty="0" err="1" smtClean="0"/>
              <a:t>Дьяволиада</a:t>
            </a:r>
            <a:r>
              <a:rPr lang="ru-RU" b="1" dirty="0" smtClean="0"/>
              <a:t>». В 1925 году</a:t>
            </a:r>
          </a:p>
          <a:p>
            <a:pPr marL="514350" indent="-514350"/>
            <a:r>
              <a:rPr lang="ru-RU" b="1" dirty="0" smtClean="0"/>
              <a:t>также публикуются повесть «Роковые яйца», рассказ «Стальное горло» (первый</a:t>
            </a:r>
          </a:p>
          <a:p>
            <a:pPr marL="514350" indent="-514350"/>
            <a:r>
              <a:rPr lang="ru-RU" b="1" dirty="0" smtClean="0"/>
              <a:t>из цикла «Записки юного врача»). Писатель работает над повестью «Собачье</a:t>
            </a:r>
          </a:p>
          <a:p>
            <a:pPr marL="514350" indent="-514350"/>
            <a:r>
              <a:rPr lang="ru-RU" b="1" dirty="0" smtClean="0"/>
              <a:t>сердце», пьесами «Дни </a:t>
            </a:r>
            <a:r>
              <a:rPr lang="ru-RU" b="1" dirty="0" err="1" smtClean="0"/>
              <a:t>Турбиных</a:t>
            </a:r>
            <a:r>
              <a:rPr lang="ru-RU" b="1" dirty="0" smtClean="0"/>
              <a:t>» и «Зойкина квартира».</a:t>
            </a:r>
          </a:p>
          <a:p>
            <a:pPr marL="514350" indent="-514350"/>
            <a:endParaRPr lang="ru-RU" b="1" dirty="0" smtClean="0"/>
          </a:p>
          <a:p>
            <a:pPr marL="514350" indent="-514350"/>
            <a:r>
              <a:rPr lang="ru-RU" b="1" dirty="0" smtClean="0"/>
              <a:t>В 1926 году во </a:t>
            </a:r>
            <a:r>
              <a:rPr lang="ru-RU" b="1" dirty="0" err="1" smtClean="0"/>
              <a:t>МХАТе</a:t>
            </a:r>
            <a:r>
              <a:rPr lang="ru-RU" b="1" dirty="0" smtClean="0"/>
              <a:t> поставлена пьеса «Дни </a:t>
            </a:r>
            <a:r>
              <a:rPr lang="ru-RU" b="1" dirty="0" err="1" smtClean="0"/>
              <a:t>Турбиных</a:t>
            </a:r>
            <a:r>
              <a:rPr lang="ru-RU" b="1" dirty="0" smtClean="0"/>
              <a:t>»,</a:t>
            </a:r>
          </a:p>
          <a:p>
            <a:pPr marL="514350" indent="-514350"/>
            <a:endParaRPr lang="ru-RU" b="1" dirty="0" smtClean="0"/>
          </a:p>
          <a:p>
            <a:pPr marL="514350" indent="-514350"/>
            <a:r>
              <a:rPr lang="ru-RU" b="1" dirty="0" smtClean="0"/>
              <a:t>В 1927 году М. Булгаков завершает драму «Бег».</a:t>
            </a:r>
          </a:p>
          <a:p>
            <a:pPr marL="514350" indent="-514350"/>
            <a:endParaRPr lang="ru-RU" b="1" dirty="0" smtClean="0"/>
          </a:p>
          <a:p>
            <a:pPr marL="514350" indent="-514350"/>
            <a:r>
              <a:rPr lang="ru-RU" b="1" dirty="0" smtClean="0"/>
              <a:t>С 1926 по 1929 год в Театре-студии Евгения Вахтангова шла пьеса М. Булгакова</a:t>
            </a:r>
          </a:p>
          <a:p>
            <a:pPr marL="514350" indent="-514350"/>
            <a:r>
              <a:rPr lang="ru-RU" b="1" dirty="0" smtClean="0"/>
              <a:t>«Зойкина квартира», в 1928—1929 год в Московском Камерном театре был</a:t>
            </a:r>
          </a:p>
          <a:p>
            <a:pPr marL="514350" indent="-514350"/>
            <a:r>
              <a:rPr lang="ru-RU" b="1" dirty="0" smtClean="0"/>
              <a:t>поставлен «Багровый остров» (1928).</a:t>
            </a:r>
          </a:p>
          <a:p>
            <a:pPr marL="514350" indent="-514350"/>
            <a:endParaRPr lang="ru-RU" b="1" dirty="0" smtClean="0"/>
          </a:p>
          <a:p>
            <a:pPr marL="514350" indent="-514350"/>
            <a:r>
              <a:rPr lang="ru-RU" b="1" dirty="0" smtClean="0"/>
              <a:t>В 1932 году возобновлена постановка «Дней </a:t>
            </a:r>
            <a:r>
              <a:rPr lang="ru-RU" b="1" dirty="0" err="1" smtClean="0"/>
              <a:t>Турбиных</a:t>
            </a:r>
            <a:r>
              <a:rPr lang="ru-RU" b="1" dirty="0" smtClean="0"/>
              <a:t>» во </a:t>
            </a:r>
            <a:r>
              <a:rPr lang="ru-RU" b="1" dirty="0" err="1" smtClean="0"/>
              <a:t>МХАТе</a:t>
            </a:r>
            <a:r>
              <a:rPr lang="ru-RU" b="1" dirty="0" smtClean="0"/>
              <a:t>.</a:t>
            </a:r>
          </a:p>
          <a:p>
            <a:pPr marL="514350" indent="-514350"/>
            <a:endParaRPr lang="ru-RU" b="1" dirty="0" smtClean="0"/>
          </a:p>
          <a:p>
            <a:pPr marL="514350" indent="-514350"/>
            <a:r>
              <a:rPr lang="ru-RU" b="1" dirty="0" smtClean="0"/>
              <a:t>В 1934 году завершён первый полный вариант романа «Мастер и Маргарита»,</a:t>
            </a:r>
          </a:p>
          <a:p>
            <a:pPr marL="514350" indent="-514350"/>
            <a:r>
              <a:rPr lang="ru-RU" b="1" dirty="0" smtClean="0"/>
              <a:t>включающий 37 глав.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7984" y="980728"/>
            <a:ext cx="4464496" cy="513371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i="1" dirty="0" smtClean="0"/>
              <a:t> «На широком поле словесности российской в СССР я был один-единственный литературный волк. Мне советовали выкрасить шкуру. Нелепый совет. Крашеный ли волк, стриженый ли волк, он всё равно не похож на пуделя»</a:t>
            </a:r>
          </a:p>
          <a:p>
            <a:pPr algn="ctr">
              <a:lnSpc>
                <a:spcPct val="90000"/>
              </a:lnSpc>
            </a:pPr>
            <a:endParaRPr lang="ru-RU" sz="2800" i="1" dirty="0" smtClean="0"/>
          </a:p>
          <a:p>
            <a:pPr algn="ctr">
              <a:lnSpc>
                <a:spcPct val="90000"/>
              </a:lnSpc>
            </a:pPr>
            <a:r>
              <a:rPr lang="ru-RU" sz="2800" i="1" dirty="0" smtClean="0"/>
              <a:t> (Из письма И. В. Сталину, март 1930 г.)</a:t>
            </a:r>
            <a:endParaRPr lang="ru-RU" sz="2800" i="1" dirty="0"/>
          </a:p>
        </p:txBody>
      </p:sp>
      <p:pic>
        <p:nvPicPr>
          <p:cNvPr id="3" name="Рисунок 2" descr="Рисунок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32656"/>
            <a:ext cx="3847619" cy="619268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 1929 году Булгаков познакомился с Еленой Сергеевной Шиловской, которая стала его третьей и последней женой в 1932 году.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циба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916832"/>
            <a:ext cx="3168352" cy="439248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 descr="шиловская елена сергеевн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916832"/>
            <a:ext cx="3600400" cy="439248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35 го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476672"/>
            <a:ext cx="3904828" cy="5857242"/>
          </a:xfrm>
          <a:prstGeom prst="rect">
            <a:avLst/>
          </a:prstGeom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827584" y="1350059"/>
            <a:ext cx="381642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1936 году, после статьи в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Правде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Булгаков ушёл из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МХАТа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стал работать 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Большом театре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 либреттист и переводчик. 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1937 году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М. Булгаков работает над либретто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Минин и Пожарский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Пётр I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88204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С февраля 1940 года друзья и родные постоянно дежурили у постели М. Булгакова. 10 марта 1940 года Михаил Афанасьевич Булгаков скончался. </a:t>
            </a:r>
            <a:endParaRPr lang="ru-RU" sz="2000" b="1" dirty="0" smtClean="0"/>
          </a:p>
          <a:p>
            <a:pPr algn="ctr"/>
            <a:r>
              <a:rPr lang="ru-RU" sz="2000" b="1" dirty="0"/>
              <a:t>М. Булгаков похоронен на Новодевичьем кладбище. На его могиле, по ходатайству его жены Е. С. Булгаковой, был установлен камень, прозванный «голгофой», который ранее лежал на могиле Н. В. </a:t>
            </a:r>
            <a:r>
              <a:rPr lang="ru-RU" sz="2000" b="1" dirty="0" smtClean="0"/>
              <a:t>Гоголя.</a:t>
            </a:r>
            <a:endParaRPr lang="ru-RU" sz="2000" b="1" dirty="0"/>
          </a:p>
        </p:txBody>
      </p:sp>
      <p:pic>
        <p:nvPicPr>
          <p:cNvPr id="3" name="Рисунок 2" descr="кл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988840"/>
            <a:ext cx="3476116" cy="4544079"/>
          </a:xfrm>
          <a:prstGeom prst="rect">
            <a:avLst/>
          </a:prstGeom>
        </p:spPr>
      </p:pic>
      <p:pic>
        <p:nvPicPr>
          <p:cNvPr id="4" name="Рисунок 3" descr="гог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060848"/>
            <a:ext cx="4536504" cy="446449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улгаков и бегемот харьк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4226346" cy="30243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 descr="кие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501008"/>
            <a:ext cx="4248472" cy="30243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 descr="памятник в марьиной рощ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88640"/>
            <a:ext cx="4221088" cy="303293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Рисунок 6" descr="памятник в москве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3501008"/>
            <a:ext cx="4197846" cy="30243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фпырцув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403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/>
              <a:t>Квартира-музей №50 на ул.Садовая, 10</a:t>
            </a:r>
            <a:endParaRPr lang="ru-RU" sz="3200" b="1" i="1" u="sng" dirty="0"/>
          </a:p>
        </p:txBody>
      </p:sp>
      <p:pic>
        <p:nvPicPr>
          <p:cNvPr id="3" name="Рисунок 2" descr="019_ko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1556792"/>
            <a:ext cx="2990825" cy="468052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" name="Рисунок 4" descr="041_shka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2952328" cy="468052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" name="Рисунок 5" descr="043_shka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1556792"/>
            <a:ext cx="2952328" cy="468052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0_kol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0688"/>
            <a:ext cx="3171825" cy="238125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3" name="Рисунок 2" descr="028_sundu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2175" y="620688"/>
            <a:ext cx="3171825" cy="238125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4" name="Рисунок 3" descr="042_doc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149080"/>
            <a:ext cx="3171825" cy="238125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" name="Рисунок 4" descr="047_rukopis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72175" y="4149080"/>
            <a:ext cx="3171825" cy="238125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" name="Рисунок 5" descr="049_shkaf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5856" y="1628800"/>
            <a:ext cx="2592288" cy="374615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Роман «Мастер и Маргарита» был впервые опубликован в журнале «Москва» в 1966 году, спустя двадцать шесть лет после смерти автора, и принес Булгакову мировую известность</a:t>
            </a:r>
            <a:r>
              <a:rPr lang="ru-RU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01_Margari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484784"/>
            <a:ext cx="3384376" cy="475252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915816" y="1052736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err="1" smtClean="0"/>
              <a:t>Фотопроект</a:t>
            </a:r>
            <a:r>
              <a:rPr lang="ru-RU" b="1" u="sng" dirty="0" smtClean="0"/>
              <a:t> Мастер и Маргарита</a:t>
            </a:r>
            <a:endParaRPr lang="ru-RU" b="1" u="sng" dirty="0"/>
          </a:p>
        </p:txBody>
      </p:sp>
      <p:pic>
        <p:nvPicPr>
          <p:cNvPr id="5" name="Рисунок 4" descr="13_Master_Bulgak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484784"/>
            <a:ext cx="3384376" cy="475252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403648" y="6381328"/>
            <a:ext cx="2138345" cy="369332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Мастер</a:t>
            </a:r>
            <a:endParaRPr lang="ru-RU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6381328"/>
            <a:ext cx="1401346" cy="369332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chemeClr val="bg2">
                <a:lumMod val="1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b="1" i="1" dirty="0" smtClean="0"/>
              <a:t>Маргарита</a:t>
            </a:r>
            <a:endParaRPr lang="ru-RU" b="1" i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_Begemo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4109442" cy="581897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3" name="Рисунок 2" descr="03_Ponty_Pila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260648"/>
            <a:ext cx="4104456" cy="583264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259632" y="6237312"/>
            <a:ext cx="2376100" cy="52322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bg2">
                <a:lumMod val="1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800" b="1" i="1" dirty="0" smtClean="0"/>
              <a:t>Кот Бегемот</a:t>
            </a:r>
            <a:endParaRPr lang="ru-RU" sz="28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6237312"/>
            <a:ext cx="2624436" cy="52322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800" b="1" i="1" dirty="0" smtClean="0"/>
              <a:t>Понтий Пилат</a:t>
            </a:r>
            <a:endParaRPr lang="ru-RU" sz="2800" b="1" i="1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_Annush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3906843" cy="561662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3" name="Рисунок 2" descr="05_Azazell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260648"/>
            <a:ext cx="3888431" cy="561662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619672" y="6165304"/>
            <a:ext cx="1402628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2400" b="1" i="1" dirty="0" smtClean="0"/>
              <a:t>Аннушка</a:t>
            </a:r>
            <a:endParaRPr lang="ru-RU" sz="24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28151" y="6165304"/>
            <a:ext cx="1426864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400" b="1" i="1" dirty="0" err="1" smtClean="0"/>
              <a:t>Азазелло</a:t>
            </a:r>
            <a:endParaRPr lang="ru-RU" sz="2400" b="1" i="1" dirty="0" smtClean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_lunnaya_dorozh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3906843" cy="553209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3" name="Рисунок 2" descr="12_Vsadnyk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260648"/>
            <a:ext cx="3888432" cy="554461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259632" y="6093296"/>
            <a:ext cx="2453685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2400" b="1" i="1" dirty="0" smtClean="0"/>
              <a:t>Лунная дорожка</a:t>
            </a:r>
            <a:endParaRPr lang="ru-RU" sz="24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6093296"/>
            <a:ext cx="1454244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2400" b="1" i="1" dirty="0" smtClean="0"/>
              <a:t>Всадники</a:t>
            </a:r>
            <a:endParaRPr lang="ru-RU" sz="2400" b="1" i="1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_Centur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4059403" cy="574811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3" name="Рисунок 2" descr="06_Gell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88640"/>
            <a:ext cx="4032448" cy="576064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372200" y="6237312"/>
            <a:ext cx="923651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2400" b="1" i="1" dirty="0" err="1" smtClean="0"/>
              <a:t>Гелла</a:t>
            </a:r>
            <a:endParaRPr lang="ru-RU" sz="24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6237312"/>
            <a:ext cx="1703223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2400" b="1" i="1" dirty="0" smtClean="0"/>
              <a:t>На Голгофе</a:t>
            </a:r>
            <a:endParaRPr lang="ru-RU" sz="2400" b="1" i="1" dirty="0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_Manuscripts_do_not_bur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4161109" cy="589213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3" name="Рисунок 2" descr="10_Varje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88640"/>
            <a:ext cx="4176464" cy="590465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187624" y="6237312"/>
            <a:ext cx="2727029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2400" b="1" i="1" dirty="0" smtClean="0"/>
              <a:t>Рукописи не горят</a:t>
            </a:r>
            <a:endParaRPr lang="ru-RU" sz="24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6237312"/>
            <a:ext cx="2548968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2400" b="1" i="1" dirty="0" smtClean="0"/>
              <a:t>Театр </a:t>
            </a:r>
            <a:r>
              <a:rPr lang="ru-RU" sz="2400" b="1" i="1" dirty="0" err="1" smtClean="0"/>
              <a:t>Варьетте</a:t>
            </a:r>
            <a:endParaRPr lang="ru-RU" sz="2400" b="1" i="1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rgbClr val="FFFF00"/>
                </a:solidFill>
                <a:latin typeface="Sitka Small" panose="02000505000000020004" pitchFamily="2" charset="0"/>
              </a:rPr>
              <a:t>Спасибо за внимание</a:t>
            </a:r>
            <a:endParaRPr lang="ru-RU" sz="4800" b="1" i="1" dirty="0">
              <a:solidFill>
                <a:srgbClr val="FFFF00"/>
              </a:solidFill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5696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270</Words>
  <Application>Microsoft Office PowerPoint</Application>
  <PresentationFormat>Экран (4:3)</PresentationFormat>
  <Paragraphs>59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 Михаил Афанасьевич Булгаков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Михаил Афанасьевич Булгаков</dc:title>
  <dc:creator>Вика</dc:creator>
  <cp:lastModifiedBy>Biblioteka</cp:lastModifiedBy>
  <cp:revision>33</cp:revision>
  <dcterms:created xsi:type="dcterms:W3CDTF">2012-02-16T11:30:03Z</dcterms:created>
  <dcterms:modified xsi:type="dcterms:W3CDTF">2018-02-14T10:58:09Z</dcterms:modified>
</cp:coreProperties>
</file>