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57" r:id="rId7"/>
    <p:sldId id="264" r:id="rId8"/>
    <p:sldId id="261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A102-EBAF-4E79-B805-FD2D7E97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512D-D9E0-425C-90FA-3D7CA90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1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A102-EBAF-4E79-B805-FD2D7E97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512D-D9E0-425C-90FA-3D7CA90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A102-EBAF-4E79-B805-FD2D7E97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512D-D9E0-425C-90FA-3D7CA90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5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A102-EBAF-4E79-B805-FD2D7E97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512D-D9E0-425C-90FA-3D7CA90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8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A102-EBAF-4E79-B805-FD2D7E97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512D-D9E0-425C-90FA-3D7CA90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8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A102-EBAF-4E79-B805-FD2D7E97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512D-D9E0-425C-90FA-3D7CA90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0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A102-EBAF-4E79-B805-FD2D7E97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512D-D9E0-425C-90FA-3D7CA90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8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A102-EBAF-4E79-B805-FD2D7E97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512D-D9E0-425C-90FA-3D7CA90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3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A102-EBAF-4E79-B805-FD2D7E97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512D-D9E0-425C-90FA-3D7CA90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8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A102-EBAF-4E79-B805-FD2D7E97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512D-D9E0-425C-90FA-3D7CA90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5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A102-EBAF-4E79-B805-FD2D7E97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512D-D9E0-425C-90FA-3D7CA90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1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A102-EBAF-4E79-B805-FD2D7E97EE3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6512D-D9E0-425C-90FA-3D7CA90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Педагогические секреты. Закрепление лексики </a:t>
            </a:r>
            <a:r>
              <a:rPr lang="en-US" dirty="0" smtClean="0"/>
              <a:t>Feelings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8008815" cy="8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94215"/>
            <a:ext cx="10515600" cy="682748"/>
          </a:xfrm>
        </p:spPr>
        <p:txBody>
          <a:bodyPr/>
          <a:lstStyle/>
          <a:p>
            <a:pPr marL="0" indent="0">
              <a:buNone/>
            </a:pPr>
            <a:r>
              <a:rPr lang="ru-RU" smtClean="0"/>
              <a:t>                                               </a:t>
            </a:r>
            <a:r>
              <a:rPr lang="en-US" smtClean="0"/>
              <a:t>Guess</a:t>
            </a:r>
            <a:r>
              <a:rPr lang="en-US" dirty="0" smtClean="0"/>
              <a:t>, I am happy or sad?...</a:t>
            </a:r>
            <a:endParaRPr lang="ru-RU" dirty="0"/>
          </a:p>
        </p:txBody>
      </p:sp>
      <p:pic>
        <p:nvPicPr>
          <p:cNvPr id="1026" name="Picture 2" descr="https://img.freepik.com/free-photo/shocked-girl-covering-her-face-with-sheet-of-paper-isolated-on-white_470178-3776.jpg?size=626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621" y="572477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10893"/>
            <a:ext cx="5343769" cy="206607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Match and get the true statement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i="1" dirty="0" smtClean="0"/>
              <a:t>(</a:t>
            </a:r>
            <a:r>
              <a:rPr lang="ru-RU" i="1" dirty="0" smtClean="0"/>
              <a:t>можно разрезать на карточки)</a:t>
            </a:r>
            <a:endParaRPr lang="ru-R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726" y="365125"/>
            <a:ext cx="4227074" cy="62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8641862" cy="58835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Игра Крестики Нолики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38200" y="6416430"/>
            <a:ext cx="10515600" cy="33606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41" y="1305535"/>
            <a:ext cx="3867150" cy="3762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333" y="1406770"/>
            <a:ext cx="4352559" cy="36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653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Игра Морской бой</a:t>
            </a:r>
            <a:br>
              <a:rPr lang="ru-RU" sz="3600" dirty="0" smtClean="0"/>
            </a:br>
            <a:r>
              <a:rPr lang="ru-RU" sz="2400" dirty="0" smtClean="0"/>
              <a:t>Поле нарисовано на доске или бумаге, всем хорошо видно, на нем учитель отмечает «удачные» попадания и «промахи» ребят.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78215"/>
            <a:ext cx="5484446" cy="2159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</a:t>
            </a:r>
            <a:r>
              <a:rPr lang="ru-RU" sz="2000" dirty="0" smtClean="0"/>
              <a:t>права поле морского боя учителя, который дети не видят. Они задают вопросы:</a:t>
            </a:r>
          </a:p>
          <a:p>
            <a:pPr marL="0" indent="0">
              <a:buNone/>
            </a:pPr>
            <a:r>
              <a:rPr lang="en-US" sz="2000" dirty="0" smtClean="0"/>
              <a:t>Are you tired?</a:t>
            </a:r>
          </a:p>
          <a:p>
            <a:pPr marL="0" indent="0">
              <a:buNone/>
            </a:pPr>
            <a:r>
              <a:rPr lang="en-US" sz="2000" dirty="0" smtClean="0"/>
              <a:t>Is he thirsty?</a:t>
            </a:r>
          </a:p>
          <a:p>
            <a:pPr marL="0" indent="0">
              <a:buNone/>
            </a:pPr>
            <a:r>
              <a:rPr lang="en-US" sz="2000" dirty="0" smtClean="0"/>
              <a:t>Are they upset?</a:t>
            </a:r>
            <a:endParaRPr lang="ru-R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68" y="2114551"/>
            <a:ext cx="4581525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575" y="3408851"/>
            <a:ext cx="48482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590" y="1982869"/>
            <a:ext cx="2611948" cy="3298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26" name="Picture 2" descr="https://i.pinimg.com/originals/ae/3e/7b/ae3e7b42893ea70bfbe587a7918b3b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67693"/>
            <a:ext cx="3669323" cy="24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w.forfun.com/fetch/b9/b97899931c574c85636aab18e1002cd2.jpeg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703385" y="398585"/>
            <a:ext cx="4126524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ru-RU" dirty="0" smtClean="0"/>
              <a:t>Угадай чувства животных</a:t>
            </a:r>
            <a:endParaRPr lang="ru-RU" dirty="0"/>
          </a:p>
        </p:txBody>
      </p:sp>
      <p:sp>
        <p:nvSpPr>
          <p:cNvPr id="5" name="AutoShape 6" descr="https://w.forfun.com/fetch/b9/b97899931c574c85636aab18e1002cd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w.forfun.com/fetch/b9/b97899931c574c85636aab18e1002cd2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8" descr="https://koshka.top/uploads/posts/2021-11/1638034359_51-koshka-top-p-sonnaya-koshka-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4" y="3475403"/>
            <a:ext cx="3797955" cy="25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www.thesprucepets.com/thmb/MLdoWf0KeHoYXB-JaZ6hAAprS3A=/3594x0/filters:no_upscale():max_bytes(150000):strip_icc()/cat-always-hungry-554001-03-5c59646acba7481b96d9d24c77b4c5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76" y="1023814"/>
            <a:ext cx="4365015" cy="269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2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50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Распечатав картинки из книги </a:t>
            </a:r>
            <a:r>
              <a:rPr lang="en-US" sz="2800" dirty="0" smtClean="0"/>
              <a:t>How do you feel? By Anthony Browne </a:t>
            </a:r>
            <a:r>
              <a:rPr lang="ru-RU" sz="2800" dirty="0" smtClean="0"/>
              <a:t>можно сыграть в множество игр на закрепление лексики.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77" y="1389436"/>
            <a:ext cx="7396284" cy="50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25851"/>
            <a:ext cx="10515600" cy="8843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Сюжет мультфильма </a:t>
            </a:r>
            <a:r>
              <a:rPr lang="en-US" sz="4300" b="1" dirty="0" smtClean="0"/>
              <a:t>Inside out</a:t>
            </a:r>
            <a:r>
              <a:rPr lang="ru-RU" sz="4300" b="1" dirty="0" smtClean="0"/>
              <a:t> </a:t>
            </a:r>
            <a:r>
              <a:rPr lang="ru-RU" dirty="0" smtClean="0"/>
              <a:t>непосредственно связан с постоянным анализом наших эмоций.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46" y="365125"/>
            <a:ext cx="10035563" cy="49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29353"/>
            <a:ext cx="10515600" cy="28476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https://w.forfun.com/fetch/b9/b97899931c574c85636aab18e1002cd2.jpe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838200" y="365124"/>
            <a:ext cx="10515600" cy="42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i="1" dirty="0"/>
              <a:t>«Я поняла, что люди забудут, что вы им говорили</a:t>
            </a:r>
            <a:r>
              <a:rPr lang="ru-RU" sz="2800" i="1" dirty="0" smtClean="0"/>
              <a:t>,</a:t>
            </a:r>
            <a:br>
              <a:rPr lang="ru-RU" sz="2800" i="1" dirty="0" smtClean="0"/>
            </a:br>
            <a:r>
              <a:rPr lang="ru-RU" sz="2800" i="1" dirty="0" smtClean="0"/>
              <a:t> </a:t>
            </a:r>
            <a:r>
              <a:rPr lang="ru-RU" sz="2800" i="1" dirty="0"/>
              <a:t>забудут, что вы им сделали,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но </a:t>
            </a:r>
            <a:r>
              <a:rPr lang="ru-RU" sz="2800" i="1" dirty="0"/>
              <a:t>люди никогда не забудут того,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какие </a:t>
            </a:r>
            <a:r>
              <a:rPr lang="ru-RU" sz="2800" i="1" dirty="0"/>
              <a:t>чувства вы у них вызвали</a:t>
            </a:r>
            <a:r>
              <a:rPr lang="ru-RU" sz="2800" i="1" dirty="0" smtClean="0"/>
              <a:t>»</a:t>
            </a:r>
            <a:br>
              <a:rPr lang="ru-RU" sz="2800" i="1" dirty="0" smtClean="0"/>
            </a:br>
            <a:r>
              <a:rPr lang="ru-RU" sz="2800" i="1" dirty="0" smtClean="0"/>
              <a:t>Майя </a:t>
            </a:r>
            <a:r>
              <a:rPr lang="ru-RU" sz="2800" i="1" dirty="0" err="1" smtClean="0"/>
              <a:t>Энджелоу</a:t>
            </a:r>
            <a:r>
              <a:rPr lang="ru-RU" sz="2800" i="1" dirty="0" smtClean="0"/>
              <a:t>, американская писательница и поэтесса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i="1" dirty="0"/>
              <a:t> </a:t>
            </a:r>
            <a:endParaRPr lang="ru-RU" dirty="0"/>
          </a:p>
        </p:txBody>
      </p:sp>
      <p:pic>
        <p:nvPicPr>
          <p:cNvPr id="2050" name="Picture 2" descr="https://i.pinimg.com/736x/6c/1f/2c/6c1f2c24b12f44fcb1e914bc25e96221--maya-angelou-good-commun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876" y="3027490"/>
            <a:ext cx="3329599" cy="29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</TotalTime>
  <Words>174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Педагогические секреты. Закрепление лексики Feelings.</vt:lpstr>
      <vt:lpstr>PowerPoint Presentation</vt:lpstr>
      <vt:lpstr>PowerPoint Presentation</vt:lpstr>
      <vt:lpstr>Игра Крестики Нолики</vt:lpstr>
      <vt:lpstr>Игра Морской бой Поле нарисовано на доске или бумаге, всем хорошо видно, на нем учитель отмечает «удачные» попадания и «промахи» ребят.</vt:lpstr>
      <vt:lpstr>  </vt:lpstr>
      <vt:lpstr>Распечатав картинки из книги How do you feel? By Anthony Browne можно сыграть в множество игр на закрепление лексики.</vt:lpstr>
      <vt:lpstr>PowerPoint Presentation</vt:lpstr>
      <vt:lpstr>«Я поняла, что люди забудут, что вы им говорили,  забудут, что вы им сделали,  но люди никогда не забудут того,  какие чувства вы у них вызвали» Майя Энджелоу, американская писательница и поэтесса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11</cp:revision>
  <dcterms:created xsi:type="dcterms:W3CDTF">2024-04-08T20:42:01Z</dcterms:created>
  <dcterms:modified xsi:type="dcterms:W3CDTF">2024-04-17T20:44:37Z</dcterms:modified>
</cp:coreProperties>
</file>