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278" r:id="rId4"/>
    <p:sldId id="257" r:id="rId5"/>
    <p:sldId id="280" r:id="rId6"/>
    <p:sldId id="277" r:id="rId7"/>
    <p:sldId id="276" r:id="rId8"/>
    <p:sldId id="272" r:id="rId9"/>
    <p:sldId id="273" r:id="rId10"/>
    <p:sldId id="274" r:id="rId11"/>
    <p:sldId id="281" r:id="rId12"/>
    <p:sldId id="275" r:id="rId13"/>
    <p:sldId id="259" r:id="rId14"/>
    <p:sldId id="282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05B1C-8353-4E14-94B0-5E43F168990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1734-017C-42DB-BB7A-8052557B7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4;&#1099;&#1093;&#1086;&#1076;%20&#1076;&#1077;&#1090;&#1077;&#1081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7" Type="http://schemas.openxmlformats.org/officeDocument/2006/relationships/image" Target="../media/image33.png"/><Relationship Id="rId2" Type="http://schemas.openxmlformats.org/officeDocument/2006/relationships/audio" Target="file:///C:\Users\admin\Desktop\&#1087;&#1088;&#1077;&#1079;&#1077;&#1085;&#1090;&#1072;&#1094;&#1080;&#1103;%20&#1082;&#1086;&#1089;&#1084;&#1086;&#1089;\&#1089;&#1072;&#1090;&#1091;&#1088;&#1085;.mp3" TargetMode="Externa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9;&#1086;&#1086;&#1073;&#1097;&#1077;&#1085;&#1080;&#1103;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5;&#1077;&#1093;&#1074;&#1072;&#1090;&#1082;&#1080;%20&#1082;&#1080;&#1089;&#1083;&#1086;&#1088;&#1086;&#1076;&#1072;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88;&#1072;&#1079;&#1076;&#1072;&#1095;&#1072;%20&#1087;&#1086;&#1076;&#1072;&#1088;&#1082;&#1086;&#1074;%20&#1092;&#1080;&#1085;&#1072;&#1083;.mp3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50;&#1088;&#1072;&#1089;&#1080;&#1074;&#1072;&#1103;%20&#1084;&#1091;&#1079;&#1099;&#1082;&#1072;%20&#1080;%20&#1082;&#1086;&#1089;&#1084;&#1086;&#1089;%20(256%20%20kbps)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1" Type="http://schemas.openxmlformats.org/officeDocument/2006/relationships/audio" Target="file:///C:\Users\admin\Desktop\&#1087;&#1088;&#1077;&#1079;&#1077;&#1085;&#1090;&#1072;&#1094;&#1080;&#1103;%20&#1082;&#1086;&#1089;&#1084;&#1086;&#1089;\&#1084;&#1077;&#1088;&#1082;&#1091;&#1088;&#1080;&#1081;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87;&#1088;&#1077;&#1079;&#1077;&#1085;&#1090;&#1072;&#1094;&#1080;&#1103;%20&#1082;&#1086;&#1089;&#1084;&#1086;&#1089;\&#1079;&#1074;&#1091;&#1082;%20&#1087;&#1086;&#1083;&#1105;&#1090;&#1072;%20&#1088;&#1072;&#1082;&#1077;&#1090;&#1099;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b5a3b821899b7942e8634f204d00e9b2.jpg"/>
          <p:cNvPicPr>
            <a:picLocks noGrp="1" noChangeAspect="1"/>
          </p:cNvPicPr>
          <p:nvPr>
            <p:ph idx="1"/>
          </p:nvPr>
        </p:nvPicPr>
        <p:blipFill>
          <a:blip r:embed="rId3"/>
          <a:srcRect t="969" b="86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gwing.com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91292" flipH="1">
            <a:off x="3664892" y="-229657"/>
            <a:ext cx="1176449" cy="1041805"/>
          </a:xfrm>
          <a:prstGeom prst="rect">
            <a:avLst/>
          </a:prstGeom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14546" y="2071678"/>
            <a:ext cx="47149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огопедическое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занятия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в подготовительной к школе группе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FF66"/>
              </a:solidFill>
              <a:effectLst/>
              <a:latin typeface="a_CooperBlack" pitchFamily="18" charset="-52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latin typeface="a_CooperBlack" pitchFamily="18" charset="-52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2428860" y="3857628"/>
            <a:ext cx="4286280" cy="1143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CF600"/>
                </a:solidFill>
                <a:effectLst/>
                <a:latin typeface="a_CooperBlack"/>
              </a:rPr>
              <a:t>"Космос"</a:t>
            </a:r>
            <a:endParaRPr lang="ru-RU" sz="3600" kern="10" spc="0" dirty="0">
              <a:ln w="19050">
                <a:solidFill>
                  <a:srgbClr val="0D0D0D"/>
                </a:solidFill>
                <a:round/>
                <a:headEnd/>
                <a:tailEnd/>
              </a:ln>
              <a:solidFill>
                <a:srgbClr val="FCF600"/>
              </a:solidFill>
              <a:effectLst/>
              <a:latin typeface="a_CooperBlack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120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выход дет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929586" y="6000768"/>
            <a:ext cx="693741" cy="693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сообще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57158" y="428604"/>
            <a:ext cx="560513" cy="607225"/>
          </a:xfrm>
          <a:prstGeom prst="rect">
            <a:avLst/>
          </a:prstGeom>
        </p:spPr>
      </p:pic>
      <p:pic>
        <p:nvPicPr>
          <p:cNvPr id="6" name="сатурн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8072462" y="571480"/>
            <a:ext cx="642942" cy="642942"/>
          </a:xfrm>
          <a:prstGeom prst="rect">
            <a:avLst/>
          </a:prstGeom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71472" y="1500174"/>
            <a:ext cx="4572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Звезда, метеорит</a:t>
            </a:r>
            <a:r>
              <a:rPr lang="ru-RU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,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1571612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звездолёт,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571612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комета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95244" y="2214554"/>
            <a:ext cx="22050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Трактор, </a:t>
            </a:r>
            <a:r>
              <a:rPr lang="ru-RU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14546" y="2285992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ракета,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86182" y="2285992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машина, велосипед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3071810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Луна,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28794" y="3071810"/>
            <a:ext cx="4714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Марс, Сатурн, Венера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 descr="pngwing.com (20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926" y="3653820"/>
            <a:ext cx="4687258" cy="3204180"/>
          </a:xfrm>
          <a:prstGeom prst="rect">
            <a:avLst/>
          </a:prstGeom>
        </p:spPr>
      </p:pic>
      <p:pic>
        <p:nvPicPr>
          <p:cNvPr id="20" name="Рисунок 19" descr="pngwing.com (21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7930" y="3773635"/>
            <a:ext cx="3122296" cy="3046435"/>
          </a:xfrm>
          <a:prstGeom prst="rect">
            <a:avLst/>
          </a:prstGeom>
        </p:spPr>
      </p:pic>
      <p:pic>
        <p:nvPicPr>
          <p:cNvPr id="21" name="звук сообще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500958" y="5857892"/>
            <a:ext cx="560513" cy="607225"/>
          </a:xfrm>
          <a:prstGeom prst="rect">
            <a:avLst/>
          </a:prstGeom>
        </p:spPr>
      </p:pic>
      <p:pic>
        <p:nvPicPr>
          <p:cNvPr id="22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/>
          <a:stretch>
            <a:fillRect/>
          </a:stretch>
        </p:blipFill>
        <p:spPr>
          <a:xfrm>
            <a:off x="8358214" y="6143644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8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2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14290"/>
            <a:ext cx="3286148" cy="6284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934" y="785794"/>
            <a:ext cx="464347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Уран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 - это уникальная планета Солнечной системы. Её особенность в том, что она вращается вокруг Солнца  не как все, а «лёжа на боку». Атмосфера Урана признана самой холодной в нашей Солнечной системе, температура равна - 224 C</a:t>
            </a:r>
          </a:p>
        </p:txBody>
      </p:sp>
      <p:pic>
        <p:nvPicPr>
          <p:cNvPr id="6" name="Рисунок 5" descr="pngwing.com (24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43116" cy="2143116"/>
          </a:xfrm>
          <a:prstGeom prst="rect">
            <a:avLst/>
          </a:prstGeom>
        </p:spPr>
      </p:pic>
      <p:pic>
        <p:nvPicPr>
          <p:cNvPr id="7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358214" y="6143644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2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71546"/>
            <a:ext cx="5083980" cy="5000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6380" y="1142984"/>
            <a:ext cx="385762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FFF66"/>
                </a:solidFill>
                <a:latin typeface="a_CooperBlack" pitchFamily="18" charset="-52"/>
                <a:cs typeface="Times New Roman" pitchFamily="18" charset="0"/>
              </a:rPr>
              <a:t>Нептун -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 одна из газовых планет-гигантов нашей Солнечной системы. Масса, которой в 17 раз больше Земли. На Нептуне бушуют самые сильные ветра.</a:t>
            </a:r>
          </a:p>
          <a:p>
            <a:endParaRPr lang="ru-RU" sz="2300" dirty="0" smtClean="0">
              <a:solidFill>
                <a:schemeClr val="bg1"/>
              </a:solidFill>
              <a:latin typeface="a_CooperBlack" pitchFamily="18" charset="-52"/>
              <a:cs typeface="Times New Roman" pitchFamily="18" charset="0"/>
            </a:endParaRPr>
          </a:p>
        </p:txBody>
      </p:sp>
      <p:pic>
        <p:nvPicPr>
          <p:cNvPr id="7" name="звук нехватки кислоро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86776" y="6000768"/>
            <a:ext cx="622303" cy="622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5378877">
            <a:off x="4577701" y="3541587"/>
            <a:ext cx="2770836" cy="2482929"/>
          </a:xfrm>
          <a:prstGeom prst="rect">
            <a:avLst/>
          </a:prstGeom>
          <a:noFill/>
        </p:spPr>
      </p:pic>
      <p:pic>
        <p:nvPicPr>
          <p:cNvPr id="5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58214" y="6143644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2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357166"/>
            <a:ext cx="6000792" cy="6000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6380" y="1142984"/>
            <a:ext cx="38576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.</a:t>
            </a:r>
          </a:p>
          <a:p>
            <a:endParaRPr lang="ru-RU" sz="2300" dirty="0" smtClean="0">
              <a:solidFill>
                <a:schemeClr val="bg1"/>
              </a:solidFill>
              <a:latin typeface="a_CooperBlack" pitchFamily="18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-04-04_06-34-19.png"/>
          <p:cNvPicPr>
            <a:picLocks noGrp="1" noChangeAspect="1"/>
          </p:cNvPicPr>
          <p:nvPr>
            <p:ph idx="1"/>
          </p:nvPr>
        </p:nvPicPr>
        <p:blipFill>
          <a:blip r:embed="rId3"/>
          <a:srcRect l="21589" t="11996" r="17149" b="23290"/>
          <a:stretch>
            <a:fillRect/>
          </a:stretch>
        </p:blipFill>
        <p:spPr>
          <a:xfrm>
            <a:off x="1710" y="0"/>
            <a:ext cx="91422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аздача подарков фин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000768"/>
            <a:ext cx="550865" cy="55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2143116"/>
            <a:ext cx="6270311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ngeg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43140" cy="6090929"/>
          </a:xfrm>
          <a:prstGeom prst="rect">
            <a:avLst/>
          </a:prstGeom>
        </p:spPr>
      </p:pic>
      <p:pic>
        <p:nvPicPr>
          <p:cNvPr id="6" name="Рисунок 5" descr="vostok_logo-auto_width_4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6000768"/>
            <a:ext cx="2714644" cy="692833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57290" y="142852"/>
            <a:ext cx="757242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Юрий Алексеевич Гагарин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 </a:t>
            </a:r>
          </a:p>
          <a:p>
            <a:r>
              <a:rPr lang="ru-RU" sz="3200" dirty="0" smtClean="0">
                <a:latin typeface="a_CooperBlack" pitchFamily="18" charset="-52"/>
              </a:rPr>
              <a:t>– советский космонавт, совершивший первый полёт в космос на корабле </a:t>
            </a:r>
          </a:p>
          <a:p>
            <a:r>
              <a:rPr lang="ru-RU" sz="3200" dirty="0" smtClean="0">
                <a:latin typeface="a_CooperBlack" pitchFamily="18" charset="-52"/>
              </a:rPr>
              <a:t>«Восток». Его </a:t>
            </a:r>
          </a:p>
          <a:p>
            <a:r>
              <a:rPr lang="ru-RU" sz="3200" dirty="0" smtClean="0">
                <a:latin typeface="a_CooperBlack" pitchFamily="18" charset="-52"/>
              </a:rPr>
              <a:t>полёт вокруг</a:t>
            </a:r>
          </a:p>
          <a:p>
            <a:r>
              <a:rPr lang="ru-RU" sz="3200" dirty="0" smtClean="0">
                <a:latin typeface="a_CooperBlack" pitchFamily="18" charset="-52"/>
              </a:rPr>
              <a:t> Земли длился</a:t>
            </a:r>
          </a:p>
          <a:p>
            <a:r>
              <a:rPr lang="ru-RU" sz="3200" dirty="0" smtClean="0">
                <a:latin typeface="a_CooperBlack" pitchFamily="18" charset="-52"/>
              </a:rPr>
              <a:t> 108 минут</a:t>
            </a:r>
            <a:endParaRPr lang="ru-RU" sz="3200" dirty="0">
              <a:latin typeface="a_CooperBlack" pitchFamily="18" charset="-52"/>
            </a:endParaRPr>
          </a:p>
        </p:txBody>
      </p:sp>
      <p:pic>
        <p:nvPicPr>
          <p:cNvPr id="8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001024" y="5857892"/>
            <a:ext cx="785818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3).png"/>
          <p:cNvPicPr>
            <a:picLocks noChangeAspect="1"/>
          </p:cNvPicPr>
          <p:nvPr/>
        </p:nvPicPr>
        <p:blipFill>
          <a:blip r:embed="rId4"/>
          <a:srcRect r="4028"/>
          <a:stretch>
            <a:fillRect/>
          </a:stretch>
        </p:blipFill>
        <p:spPr>
          <a:xfrm>
            <a:off x="0" y="214290"/>
            <a:ext cx="8572560" cy="6357958"/>
          </a:xfrm>
          <a:prstGeom prst="rect">
            <a:avLst/>
          </a:prstGeom>
        </p:spPr>
      </p:pic>
      <p:pic>
        <p:nvPicPr>
          <p:cNvPr id="5" name="Красивая музыка и космос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58214" y="6072206"/>
            <a:ext cx="571472" cy="571472"/>
          </a:xfrm>
          <a:prstGeom prst="rect">
            <a:avLst/>
          </a:prstGeom>
        </p:spPr>
      </p:pic>
      <p:pic>
        <p:nvPicPr>
          <p:cNvPr id="6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7007076" y="5351642"/>
            <a:ext cx="1256010" cy="1125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ngwing.com (2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571480"/>
            <a:ext cx="5205169" cy="5213080"/>
          </a:xfrm>
          <a:prstGeom prst="rect">
            <a:avLst/>
          </a:prstGeom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286379" y="785794"/>
            <a:ext cx="385762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Меркурий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latin typeface="a_CooperBlack" pitchFamily="18" charset="-52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_CooperBlack" pitchFamily="18" charset="-52"/>
                <a:cs typeface="Times New Roman" pitchFamily="18" charset="0"/>
              </a:rPr>
              <a:t>- самая маленькая, жаркая и быстрая планета нашей солнечной системы. На этой планете долго задерживаться нельзя  - она очень горячая. А внутри планета холодная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_CooperBlack" pitchFamily="18" charset="-52"/>
              <a:cs typeface="Arial" pitchFamily="34" charset="0"/>
            </a:endParaRPr>
          </a:p>
        </p:txBody>
      </p:sp>
      <p:pic>
        <p:nvPicPr>
          <p:cNvPr id="14" name="меркур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71472" y="5857892"/>
            <a:ext cx="622303" cy="622303"/>
          </a:xfrm>
          <a:prstGeom prst="rect">
            <a:avLst/>
          </a:prstGeom>
        </p:spPr>
      </p:pic>
      <p:pic>
        <p:nvPicPr>
          <p:cNvPr id="16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8286776" y="6072206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000108"/>
            <a:ext cx="5072098" cy="507209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72066" y="785794"/>
            <a:ext cx="40719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Венера</a:t>
            </a:r>
            <a:r>
              <a:rPr lang="ru-RU" sz="24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, планета которая  движется в противоположную сторону в отличие от других планет. Тут везде облака, постоянно идёт дождь с грозами и молниями. Не доходит до этой планеты солнечный свет. </a:t>
            </a:r>
          </a:p>
        </p:txBody>
      </p:sp>
      <p:pic>
        <p:nvPicPr>
          <p:cNvPr id="6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86776" y="6072206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6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84"/>
            <a:ext cx="5178764" cy="517876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72067" y="285728"/>
            <a:ext cx="4071934" cy="66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Марс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latin typeface="a_CooperBlack" pitchFamily="18" charset="-52"/>
                <a:cs typeface="Times New Roman" pitchFamily="18" charset="0"/>
              </a:rPr>
              <a:t> 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- «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красная планета» нашей Солнечной системы Получил он это название из-за того, покрыт  плотным слоем красной пыли. Здесь никогда не бывает тепло – самая высокая температура 0 градусов.  Существует мнение, что на Марсе есть жизнь. Но это еще, ни кем не доказано. Многие космонавты мечтают посетить эту планету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_CooperBlack" pitchFamily="18" charset="-52"/>
              <a:cs typeface="Arial" pitchFamily="34" charset="0"/>
            </a:endParaRPr>
          </a:p>
        </p:txBody>
      </p:sp>
      <p:pic>
        <p:nvPicPr>
          <p:cNvPr id="6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80064">
            <a:off x="16390" y="1659472"/>
            <a:ext cx="894756" cy="894756"/>
          </a:xfrm>
          <a:prstGeom prst="rect">
            <a:avLst/>
          </a:prstGeom>
          <a:noFill/>
        </p:spPr>
      </p:pic>
      <p:pic>
        <p:nvPicPr>
          <p:cNvPr id="7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78464">
            <a:off x="4303940" y="1303551"/>
            <a:ext cx="894756" cy="894756"/>
          </a:xfrm>
          <a:prstGeom prst="rect">
            <a:avLst/>
          </a:prstGeom>
          <a:noFill/>
        </p:spPr>
      </p:pic>
      <p:pic>
        <p:nvPicPr>
          <p:cNvPr id="8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16901">
            <a:off x="496732" y="5823669"/>
            <a:ext cx="894756" cy="894756"/>
          </a:xfrm>
          <a:prstGeom prst="rect">
            <a:avLst/>
          </a:prstGeom>
          <a:noFill/>
        </p:spPr>
      </p:pic>
      <p:pic>
        <p:nvPicPr>
          <p:cNvPr id="9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15144">
            <a:off x="1996931" y="5926027"/>
            <a:ext cx="894756" cy="894756"/>
          </a:xfrm>
          <a:prstGeom prst="rect">
            <a:avLst/>
          </a:prstGeom>
          <a:noFill/>
        </p:spPr>
      </p:pic>
      <p:pic>
        <p:nvPicPr>
          <p:cNvPr id="11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1081">
            <a:off x="3382122" y="5795800"/>
            <a:ext cx="894756" cy="894756"/>
          </a:xfrm>
          <a:prstGeom prst="rect">
            <a:avLst/>
          </a:prstGeom>
          <a:noFill/>
        </p:spPr>
      </p:pic>
      <p:pic>
        <p:nvPicPr>
          <p:cNvPr id="12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15144">
            <a:off x="1996931" y="568179"/>
            <a:ext cx="894756" cy="894756"/>
          </a:xfrm>
          <a:prstGeom prst="rect">
            <a:avLst/>
          </a:prstGeom>
          <a:noFill/>
        </p:spPr>
      </p:pic>
      <p:pic>
        <p:nvPicPr>
          <p:cNvPr id="13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84565">
            <a:off x="825559" y="897005"/>
            <a:ext cx="894756" cy="894756"/>
          </a:xfrm>
          <a:prstGeom prst="rect">
            <a:avLst/>
          </a:prstGeom>
          <a:noFill/>
        </p:spPr>
      </p:pic>
      <p:pic>
        <p:nvPicPr>
          <p:cNvPr id="14" name="Picture 2" descr="http://pngimg.com/uploads/rockets/rockets_PNG132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80137">
            <a:off x="3282815" y="782492"/>
            <a:ext cx="894756" cy="894756"/>
          </a:xfrm>
          <a:prstGeom prst="rect">
            <a:avLst/>
          </a:prstGeom>
          <a:noFill/>
        </p:spPr>
      </p:pic>
      <p:pic>
        <p:nvPicPr>
          <p:cNvPr id="16" name="Рисунок 15" descr="pngwing.com (8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4186">
            <a:off x="4255221" y="5189091"/>
            <a:ext cx="1036354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JjkbZdk-WFI.jpg"/>
          <p:cNvPicPr>
            <a:picLocks noChangeAspect="1"/>
          </p:cNvPicPr>
          <p:nvPr/>
        </p:nvPicPr>
        <p:blipFill>
          <a:blip r:embed="rId4"/>
          <a:srcRect l="25492" t="-6706" r="24521"/>
          <a:stretch>
            <a:fillRect/>
          </a:stretch>
        </p:blipFill>
        <p:spPr>
          <a:xfrm flipH="1">
            <a:off x="0" y="2311636"/>
            <a:ext cx="3786214" cy="45463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892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Животные, побывавшие в космосе</a:t>
            </a:r>
          </a:p>
        </p:txBody>
      </p:sp>
      <p:pic>
        <p:nvPicPr>
          <p:cNvPr id="9" name="Рисунок 8" descr="png-clipart-monkeys-and-apes-in-space-space-suit-graphic-design-monkey-cartoon-animals-sports-equipment (1)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428604"/>
            <a:ext cx="4881789" cy="3357586"/>
          </a:xfrm>
          <a:prstGeom prst="rect">
            <a:avLst/>
          </a:prstGeom>
        </p:spPr>
      </p:pic>
      <p:pic>
        <p:nvPicPr>
          <p:cNvPr id="11" name="Рисунок 10" descr="png-transparent-frog-outdoors-animals-terrestrial-animal-tree-frog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928670"/>
            <a:ext cx="1910390" cy="1625908"/>
          </a:xfrm>
          <a:prstGeom prst="rect">
            <a:avLst/>
          </a:prstGeom>
        </p:spPr>
      </p:pic>
      <p:pic>
        <p:nvPicPr>
          <p:cNvPr id="12" name="Рисунок 11" descr="pngwing.com (9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929454" y="3357562"/>
            <a:ext cx="1892682" cy="3339888"/>
          </a:xfrm>
          <a:prstGeom prst="rect">
            <a:avLst/>
          </a:prstGeom>
        </p:spPr>
      </p:pic>
      <p:pic>
        <p:nvPicPr>
          <p:cNvPr id="13" name="Рисунок 12" descr="pngwing.com (10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35057">
            <a:off x="4058086" y="4948937"/>
            <a:ext cx="3295648" cy="1798582"/>
          </a:xfrm>
          <a:prstGeom prst="rect">
            <a:avLst/>
          </a:prstGeom>
        </p:spPr>
      </p:pic>
      <p:pic>
        <p:nvPicPr>
          <p:cNvPr id="14" name="Рисунок 13" descr="pngwing.com (11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438" y="3286124"/>
            <a:ext cx="2187931" cy="1736670"/>
          </a:xfrm>
          <a:prstGeom prst="rect">
            <a:avLst/>
          </a:prstGeom>
        </p:spPr>
      </p:pic>
      <p:pic>
        <p:nvPicPr>
          <p:cNvPr id="15" name="Рисунок 14" descr="pngwing.com (12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0" y="714356"/>
            <a:ext cx="2015473" cy="2543183"/>
          </a:xfrm>
          <a:prstGeom prst="rect">
            <a:avLst/>
          </a:prstGeom>
        </p:spPr>
      </p:pic>
      <p:pic>
        <p:nvPicPr>
          <p:cNvPr id="16" name="Рисунок 15" descr="pngwing.com (13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43108" y="1142984"/>
            <a:ext cx="2514592" cy="1317541"/>
          </a:xfrm>
          <a:prstGeom prst="rect">
            <a:avLst/>
          </a:prstGeom>
        </p:spPr>
      </p:pic>
      <p:pic>
        <p:nvPicPr>
          <p:cNvPr id="17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8715372" y="6215082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1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000108"/>
            <a:ext cx="5357850" cy="5357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0694" y="785794"/>
            <a:ext cx="3643306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66"/>
                </a:solidFill>
                <a:latin typeface="a_CooperBlack" pitchFamily="18" charset="-52"/>
                <a:cs typeface="Times New Roman" pitchFamily="18" charset="0"/>
              </a:rPr>
              <a:t>Юпитер 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- это самая большая планета в Солнечной системе. В два с половиной раза массивнее всех планет, вместе взятых. На планете нет твердой поверхности. Она состоит из ядовитых газов, поэтому жить там невозможно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bg1"/>
              </a:solidFill>
              <a:latin typeface="a_CooperBlack" pitchFamily="18" charset="-52"/>
              <a:cs typeface="Arial" pitchFamily="34" charset="0"/>
            </a:endParaRPr>
          </a:p>
        </p:txBody>
      </p:sp>
      <p:pic>
        <p:nvPicPr>
          <p:cNvPr id="6" name="звук полёта раке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58214" y="6143644"/>
            <a:ext cx="428628" cy="428628"/>
          </a:xfrm>
          <a:prstGeom prst="rect">
            <a:avLst/>
          </a:prstGeom>
        </p:spPr>
      </p:pic>
      <p:pic>
        <p:nvPicPr>
          <p:cNvPr id="7" name="Рисунок 6" descr="pngwing.com (18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130336">
            <a:off x="4755269" y="5600926"/>
            <a:ext cx="793699" cy="702632"/>
          </a:xfrm>
          <a:prstGeom prst="rect">
            <a:avLst/>
          </a:prstGeom>
        </p:spPr>
      </p:pic>
      <p:pic>
        <p:nvPicPr>
          <p:cNvPr id="8" name="Рисунок 7" descr="pngwing.com (17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548108" cy="1571636"/>
          </a:xfrm>
          <a:prstGeom prst="rect">
            <a:avLst/>
          </a:prstGeom>
        </p:spPr>
      </p:pic>
      <p:pic>
        <p:nvPicPr>
          <p:cNvPr id="9" name="Рисунок 8" descr="pngwing.com (16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0496" y="357166"/>
            <a:ext cx="1000108" cy="100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1674707805_top-fon-com-p-fon-dlya-prezentatsii-galaktika-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ngwing.com (19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247">
            <a:off x="-227179" y="2242751"/>
            <a:ext cx="8985559" cy="43330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642918"/>
            <a:ext cx="807249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itchFamily="18" charset="-52"/>
                <a:cs typeface="Times New Roman" pitchFamily="18" charset="0"/>
              </a:rPr>
              <a:t>Сатурн</a:t>
            </a:r>
            <a:r>
              <a:rPr lang="ru-RU" sz="2300" dirty="0" smtClean="0">
                <a:solidFill>
                  <a:schemeClr val="bg1"/>
                </a:solidFill>
                <a:latin typeface="a_CooperBlack" pitchFamily="18" charset="-52"/>
                <a:cs typeface="Times New Roman" pitchFamily="18" charset="0"/>
              </a:rPr>
              <a:t> – планета с  миллионами колец, состоящих из обломков льда и камней. У нас с Земли видно объединения этих колец, их шесть. Поверхность Сатурна состоит из жидкости и газа.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327</Words>
  <Application>Microsoft Office PowerPoint</Application>
  <PresentationFormat>Экран (4:3)</PresentationFormat>
  <Paragraphs>28</Paragraphs>
  <Slides>15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космические дали</dc:title>
  <dc:creator>~М@шеньk@~</dc:creator>
  <cp:lastModifiedBy>admin</cp:lastModifiedBy>
  <cp:revision>23</cp:revision>
  <dcterms:created xsi:type="dcterms:W3CDTF">2017-04-11T18:01:39Z</dcterms:created>
  <dcterms:modified xsi:type="dcterms:W3CDTF">2023-04-04T04:58:01Z</dcterms:modified>
</cp:coreProperties>
</file>