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28879-5BC8-4AF0-A131-3550945B1F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233CA-A841-4D3B-9495-49CF2C397D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5D503-4E03-4869-801B-CB9C7A78C9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EA4A3-8727-42BE-A03E-7773EA8483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DEF8F-D41E-4236-829B-E6E253F958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A4916-136B-4FA8-B50A-08FBD386DD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BCC9B-BF7A-44A6-8FE6-BC53F56DBE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C8AA4-89F3-4D33-BD35-B706F8EEA0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C39C9-9530-48F0-BEAF-2BE2F64C50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77314-3ADF-4564-8686-99246C80E0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7FF2F-62E6-41C9-A13B-080CDDBD8E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C33C0C85-07BE-404A-93AE-CB202FA08C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43;&#1072;&#1083;&#1103;\Desktop\&#1053;&#1086;&#1074;&#1072;&#1103;%20&#1087;&#1072;&#1087;&#1082;&#1072;%20(2)\&#1042;&#1086;&#1079;&#1100;&#1084;&#1077;&#1084;&#1089;&#1103;%20&#1079;&#1072;%20&#1088;&#1091;&#1082;&#1080;%20&#1076;&#1088;&#1091;&#1079;&#1100;&#1103;.mp3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43;&#1072;&#1083;&#1103;\My%20Documents\My%20Music\&#1076;&#1086;&#1088;&#1086;&#1075;&#1072;%20&#1076;&#1086;&#1073;&#1088;&#1072;%20(mp3ostrov.com).mp3" TargetMode="Externa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vse-vmeste.info/_fr/0/34391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indostan.ru/forum/foto-video/18042/394504_2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88640"/>
            <a:ext cx="7848872" cy="6323856"/>
          </a:xfrm>
          <a:prstGeom prst="rect">
            <a:avLst/>
          </a:prstGeom>
          <a:noFill/>
        </p:spPr>
      </p:pic>
      <p:pic>
        <p:nvPicPr>
          <p:cNvPr id="5" name="Возьмемся за руки друзь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0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fotofilmi.ru/files/thumbs/567694747787140-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208912" cy="64000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26570"/>
          </a:xfrm>
        </p:spPr>
        <p:txBody>
          <a:bodyPr/>
          <a:lstStyle/>
          <a:p>
            <a:r>
              <a:rPr lang="ru-RU" b="1" dirty="0" smtClean="0">
                <a:solidFill>
                  <a:srgbClr val="006600"/>
                </a:solidFill>
              </a:rPr>
              <a:t>Помогать, утешать, радовать, дружить, быть терпимым, быть искренним, быть доброжелательным, уметь сопереживать,  быть благодарным, любить</a:t>
            </a:r>
            <a:endParaRPr lang="ru-RU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tatics.photodom.com/photos/2006/07/13/83329.jpg?v=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4194349" cy="37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emia.md/i/info/Articles/addit/211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780928"/>
            <a:ext cx="4266356" cy="3510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rgbClr val="006600"/>
                </a:solidFill>
              </a:rPr>
              <a:t/>
            </a:r>
            <a:br>
              <a:rPr lang="ru-RU" sz="2800" b="1" dirty="0" smtClean="0">
                <a:solidFill>
                  <a:srgbClr val="006600"/>
                </a:solidFill>
              </a:rPr>
            </a:br>
            <a:r>
              <a:rPr lang="ru-RU" sz="2800" b="1" dirty="0" smtClean="0">
                <a:solidFill>
                  <a:srgbClr val="006600"/>
                </a:solidFill>
              </a:rPr>
              <a:t/>
            </a:r>
            <a:br>
              <a:rPr lang="ru-RU" sz="2800" b="1" dirty="0" smtClean="0">
                <a:solidFill>
                  <a:srgbClr val="006600"/>
                </a:solidFill>
              </a:rPr>
            </a:br>
            <a:r>
              <a:rPr lang="ru-RU" sz="3200" b="1" dirty="0" smtClean="0">
                <a:solidFill>
                  <a:srgbClr val="006600"/>
                </a:solidFill>
              </a:rPr>
              <a:t>* Не одежда красит человека, а его добрые дела</a:t>
            </a:r>
            <a:r>
              <a:rPr lang="ru-RU" sz="3200" b="1" dirty="0" smtClean="0">
                <a:solidFill>
                  <a:srgbClr val="006600"/>
                </a:solidFill>
              </a:rPr>
              <a:t>.</a:t>
            </a:r>
            <a:r>
              <a:rPr lang="ru-RU" sz="3200" b="1" dirty="0" smtClean="0">
                <a:solidFill>
                  <a:srgbClr val="006600"/>
                </a:solidFill>
              </a:rPr>
              <a:t/>
            </a:r>
            <a:br>
              <a:rPr lang="ru-RU" sz="3200" b="1" dirty="0" smtClean="0">
                <a:solidFill>
                  <a:srgbClr val="006600"/>
                </a:solidFill>
              </a:rPr>
            </a:br>
            <a:r>
              <a:rPr lang="ru-RU" sz="3200" b="1" dirty="0" smtClean="0">
                <a:solidFill>
                  <a:srgbClr val="006600"/>
                </a:solidFill>
              </a:rPr>
              <a:t>* Сколько в человеке доброты, столько в нем и жизни</a:t>
            </a:r>
            <a:r>
              <a:rPr lang="ru-RU" sz="3200" b="1" dirty="0" smtClean="0">
                <a:solidFill>
                  <a:srgbClr val="006600"/>
                </a:solidFill>
              </a:rPr>
              <a:t>.</a:t>
            </a:r>
            <a:r>
              <a:rPr lang="ru-RU" sz="3200" b="1" dirty="0" smtClean="0">
                <a:solidFill>
                  <a:srgbClr val="006600"/>
                </a:solidFill>
              </a:rPr>
              <a:t/>
            </a:r>
            <a:br>
              <a:rPr lang="ru-RU" sz="3200" b="1" dirty="0" smtClean="0">
                <a:solidFill>
                  <a:srgbClr val="006600"/>
                </a:solidFill>
              </a:rPr>
            </a:br>
            <a:r>
              <a:rPr lang="ru-RU" sz="3200" b="1" dirty="0" smtClean="0">
                <a:solidFill>
                  <a:srgbClr val="006600"/>
                </a:solidFill>
              </a:rPr>
              <a:t>* Зло твориться без труда. Добро творить трудней.</a:t>
            </a:r>
            <a:br>
              <a:rPr lang="ru-RU" sz="3200" b="1" dirty="0" smtClean="0">
                <a:solidFill>
                  <a:srgbClr val="006600"/>
                </a:solidFill>
              </a:rPr>
            </a:br>
            <a:r>
              <a:rPr lang="ru-RU" sz="3200" b="1" dirty="0" smtClean="0">
                <a:solidFill>
                  <a:srgbClr val="006600"/>
                </a:solidFill>
              </a:rPr>
              <a:t>* Добро творить, себя веселить.</a:t>
            </a:r>
            <a:br>
              <a:rPr lang="ru-RU" sz="3200" b="1" dirty="0" smtClean="0">
                <a:solidFill>
                  <a:srgbClr val="006600"/>
                </a:solidFill>
              </a:rPr>
            </a:br>
            <a:r>
              <a:rPr lang="ru-RU" sz="3200" b="1" dirty="0" smtClean="0">
                <a:solidFill>
                  <a:srgbClr val="006600"/>
                </a:solidFill>
              </a:rPr>
              <a:t>* С добрым жить хорошо.</a:t>
            </a:r>
            <a:br>
              <a:rPr lang="ru-RU" sz="3200" b="1" dirty="0" smtClean="0">
                <a:solidFill>
                  <a:srgbClr val="006600"/>
                </a:solidFill>
              </a:rPr>
            </a:br>
            <a:r>
              <a:rPr lang="ru-RU" sz="3200" b="1" dirty="0" smtClean="0">
                <a:solidFill>
                  <a:srgbClr val="006600"/>
                </a:solidFill>
              </a:rPr>
              <a:t>* На добро отвечать добром – дело каждого, а на зло – добром, дело отважного.</a:t>
            </a:r>
            <a:br>
              <a:rPr lang="ru-RU" sz="3200" b="1" dirty="0" smtClean="0">
                <a:solidFill>
                  <a:srgbClr val="006600"/>
                </a:solidFill>
              </a:rPr>
            </a:br>
            <a:r>
              <a:rPr lang="ru-RU" sz="3200" b="1" dirty="0" smtClean="0">
                <a:solidFill>
                  <a:srgbClr val="006600"/>
                </a:solidFill>
              </a:rPr>
              <a:t>* Жизнь дана на добрые дела.</a:t>
            </a:r>
            <a:br>
              <a:rPr lang="ru-RU" sz="3200" b="1" dirty="0" smtClean="0">
                <a:solidFill>
                  <a:srgbClr val="006600"/>
                </a:solidFill>
              </a:rPr>
            </a:br>
            <a:r>
              <a:rPr lang="ru-RU" sz="2800" b="1" dirty="0" smtClean="0">
                <a:solidFill>
                  <a:srgbClr val="006600"/>
                </a:solidFill>
              </a:rPr>
              <a:t/>
            </a:r>
            <a:br>
              <a:rPr lang="ru-RU" sz="2800" b="1" dirty="0" smtClean="0">
                <a:solidFill>
                  <a:srgbClr val="006600"/>
                </a:solidFill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desktopwallpapers.org.ua/download.php?img=201107/320x240/desktopwallpapers.org.ua-4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7776864" cy="5706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sindd.ucoz.ru/_ph/57/2/8186577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404664"/>
            <a:ext cx="2538282" cy="3384376"/>
          </a:xfrm>
          <a:prstGeom prst="rect">
            <a:avLst/>
          </a:prstGeom>
          <a:noFill/>
        </p:spPr>
      </p:pic>
      <p:pic>
        <p:nvPicPr>
          <p:cNvPr id="20484" name="Picture 4" descr="http://www.pandia.ru/wp-content/uploads/2012/01/wpid-40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32656"/>
            <a:ext cx="2476420" cy="4223353"/>
          </a:xfrm>
          <a:prstGeom prst="rect">
            <a:avLst/>
          </a:prstGeom>
          <a:noFill/>
        </p:spPr>
      </p:pic>
      <p:pic>
        <p:nvPicPr>
          <p:cNvPr id="20486" name="Picture 6" descr="http://kolyan.net/uploads/posts/2013-01/1358408569_cats_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221088"/>
            <a:ext cx="3914998" cy="2304256"/>
          </a:xfrm>
          <a:prstGeom prst="rect">
            <a:avLst/>
          </a:prstGeom>
          <a:noFill/>
        </p:spPr>
      </p:pic>
      <p:pic>
        <p:nvPicPr>
          <p:cNvPr id="20488" name="Picture 8" descr="http://www.moj-lingvo-kurs.ru/_upload/ressources/school_photos/linguaschools_barcelona/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789040"/>
            <a:ext cx="3552825" cy="2667000"/>
          </a:xfrm>
          <a:prstGeom prst="rect">
            <a:avLst/>
          </a:prstGeom>
          <a:noFill/>
        </p:spPr>
      </p:pic>
      <p:pic>
        <p:nvPicPr>
          <p:cNvPr id="20490" name="Picture 10" descr="http://www.medfirms.ru/imgfck/Image/2011/leto/1_2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908720"/>
            <a:ext cx="2952328" cy="2027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stihi.ru/pics/2011/06/06/58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дорога добра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66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1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67</TotalTime>
  <Words>24</Words>
  <Application>Microsoft Office PowerPoint</Application>
  <PresentationFormat>Экран (4:3)</PresentationFormat>
  <Paragraphs>2</Paragraphs>
  <Slides>9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Тема1</vt:lpstr>
      <vt:lpstr>Слайд 1</vt:lpstr>
      <vt:lpstr>Слайд 2</vt:lpstr>
      <vt:lpstr>Слайд 3</vt:lpstr>
      <vt:lpstr>Помогать, утешать, радовать, дружить, быть терпимым, быть искренним, быть доброжелательным, уметь сопереживать,  быть благодарным, любить</vt:lpstr>
      <vt:lpstr>Слайд 5</vt:lpstr>
      <vt:lpstr>  * Не одежда красит человека, а его добрые дела. * Сколько в человеке доброты, столько в нем и жизни. * Зло твориться без труда. Добро творить трудней. * Добро творить, себя веселить. * С добрым жить хорошо. * На добро отвечать добром – дело каждого, а на зло – добром, дело отважного. * Жизнь дана на добрые дела.   </vt:lpstr>
      <vt:lpstr>Слайд 7</vt:lpstr>
      <vt:lpstr>Слайд 8</vt:lpstr>
      <vt:lpstr>Слайд 9</vt:lpstr>
    </vt:vector>
  </TitlesOfParts>
  <Company>Repola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Галя</dc:creator>
  <cp:lastModifiedBy>Галя</cp:lastModifiedBy>
  <cp:revision>8</cp:revision>
  <dcterms:created xsi:type="dcterms:W3CDTF">2013-10-23T07:06:17Z</dcterms:created>
  <dcterms:modified xsi:type="dcterms:W3CDTF">2013-10-23T08:15:15Z</dcterms:modified>
</cp:coreProperties>
</file>