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77" r:id="rId5"/>
    <p:sldId id="302" r:id="rId6"/>
    <p:sldId id="298" r:id="rId7"/>
    <p:sldId id="300" r:id="rId8"/>
    <p:sldId id="301" r:id="rId9"/>
    <p:sldId id="266" r:id="rId10"/>
    <p:sldId id="286" r:id="rId11"/>
    <p:sldId id="308" r:id="rId12"/>
    <p:sldId id="280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FFFF"/>
    <a:srgbClr val="66FF66"/>
    <a:srgbClr val="FF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109" autoAdjust="0"/>
  </p:normalViewPr>
  <p:slideViewPr>
    <p:cSldViewPr>
      <p:cViewPr>
        <p:scale>
          <a:sx n="75" d="100"/>
          <a:sy n="75" d="100"/>
        </p:scale>
        <p:origin x="-202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72;&#1090;&#1077;&#1088;&#1080;&#1072;&#1083;&#1099;%20&#1076;&#1083;&#1103;%20&#1091;&#1095;&#1072;&#1089;&#1090;&#1085;&#1080;&#1082;&#1086;&#1074;%20&#1085;&#1086;&#1084;&#1080;&#1085;&#1072;&#1094;&#1080;&#1080;%20&#1050;&#1083;&#1072;&#1089;&#1089;&#1085;&#1099;&#1081;%20&#1088;&#1091;&#1082;&#1086;&#1074;&#1086;&#1076;&#1080;&#1090;&#1077;&#1083;&#1100;\&#1082;&#1083;.&#1095;&#1072;&#1089;\&#1082;&#1083;&#1072;&#1089;&#1089;&#1085;&#1099;&#1081;%20&#1095;&#1072;&#1089;%20&#1075;&#1086;&#1088;&#1086;&#1076;%20&#1046;&#1077;&#1088;&#1076;&#1077;&#1074;&#1072;\&#1087;&#1091;&#1090;&#1080;&#1085;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3880" y="476672"/>
            <a:ext cx="670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Классный час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1700808"/>
            <a:ext cx="8280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Навстречу собственной судьбе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6" name="Picture 4" descr="http://kyzyl.edu17.ru/files/2015/01/%D0%9D%D0%BE%D0%B2%D1%8B%D0%B9-%D1%80%D0%B8%D1%81%D1%83%D0%BD%D0%BE%D0%B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684" y="3422446"/>
            <a:ext cx="3575780" cy="3021155"/>
          </a:xfrm>
          <a:prstGeom prst="rect">
            <a:avLst/>
          </a:prstGeom>
          <a:noFill/>
        </p:spPr>
      </p:pic>
      <p:pic>
        <p:nvPicPr>
          <p:cNvPr id="6" name="Рисунок 5" descr="d3fe5f8b2b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140968"/>
            <a:ext cx="3392636" cy="301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si.ru/upload/rk/a09/atlas-2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42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пути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6834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0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5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56792"/>
            <a:ext cx="80962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Всё в ваших руках!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63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9630" y="4293096"/>
            <a:ext cx="62251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Максим Горький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i="1" dirty="0" smtClean="0">
                <a:latin typeface="Book Antiqua" panose="02040602050305030304" pitchFamily="18" charset="0"/>
              </a:rPr>
              <a:t>Нужно любить то, что делаешь, и тогда труд </a:t>
            </a:r>
            <a:r>
              <a:rPr lang="ru-RU" sz="4800" b="1" i="1" dirty="0">
                <a:latin typeface="Book Antiqua" panose="02040602050305030304" pitchFamily="18" charset="0"/>
              </a:rPr>
              <a:t>– даже самый </a:t>
            </a:r>
            <a:r>
              <a:rPr lang="ru-RU" sz="4800" b="1" i="1" dirty="0" smtClean="0">
                <a:latin typeface="Book Antiqua" panose="02040602050305030304" pitchFamily="18" charset="0"/>
              </a:rPr>
              <a:t>грубый </a:t>
            </a:r>
            <a:r>
              <a:rPr lang="ru-RU" sz="4800" b="1" i="1" dirty="0">
                <a:latin typeface="Book Antiqua" panose="02040602050305030304" pitchFamily="18" charset="0"/>
              </a:rPr>
              <a:t>– возвышается до творчества</a:t>
            </a:r>
            <a:r>
              <a:rPr lang="ru-RU" sz="4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061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“М” по-голландски означает – “человек”. А если перевернуть – латинская “W”, что означает “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” - “работа”. Человек и работа. </a:t>
            </a:r>
            <a:endParaRPr lang="ru-RU" sz="2800" dirty="0"/>
          </a:p>
        </p:txBody>
      </p:sp>
      <p:pic>
        <p:nvPicPr>
          <p:cNvPr id="7170" name="Picture 2" descr="http://ic.pics.livejournal.com/hard_maestro/45441003/522764/52276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050" y="3707842"/>
            <a:ext cx="4440755" cy="295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23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7997" y="116632"/>
            <a:ext cx="62680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РУКА СУДЬБЫ</a:t>
            </a:r>
            <a:endParaRPr lang="ru-RU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5" name="Picture 7" descr="prf0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33521" y="2114694"/>
            <a:ext cx="2267305" cy="217840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7" name="Picture 7" descr="07ta016i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3808" y="1152594"/>
            <a:ext cx="2088232" cy="191636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8" name="Picture 8" descr="07ta032i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086139">
            <a:off x="1002564" y="3070158"/>
            <a:ext cx="2020237" cy="21815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6" name="Picture 8" descr="prf008i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657559">
            <a:off x="2877685" y="3004417"/>
            <a:ext cx="1915375" cy="189929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1" name="Рисунок 10" descr="Эмоции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071942"/>
            <a:ext cx="2145098" cy="2205523"/>
          </a:xfrm>
          <a:prstGeom prst="ellipse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8734">
            <a:off x="323950" y="4748899"/>
            <a:ext cx="3230035" cy="178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69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Упражнение «Лучший мотив»</a:t>
            </a:r>
            <a:br>
              <a:rPr lang="ru-RU" dirty="0">
                <a:latin typeface="Bahnschrift" panose="020B0502040204020203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98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476672"/>
            <a:ext cx="7848872" cy="5616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будущая работа должна быть в радость, а не в тягость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9252" y="1052736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«Хочу»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836712"/>
            <a:ext cx="8136904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вы должны обладать набором профессионально важных для этой работы качеств: интеллектуальных, физических, психологических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9252" y="908720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«Могу»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260648"/>
            <a:ext cx="8280920" cy="532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эта профессия должна пользоваться спросом на рынке труда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7574" y="620688"/>
            <a:ext cx="44688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«Надо»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5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0"/>
            <a:ext cx="4680520" cy="3091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 цели, жизненные планы - реальные, конкретные, позитивные.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500" y="2492896"/>
            <a:ext cx="4248472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 таланты, способности, возможности.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4048" y="2708920"/>
            <a:ext cx="3744416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профессии, которые нужны на рынке труда именно сейчас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0"/>
            <a:ext cx="4032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«хочу»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67335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«могу»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967335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«надо»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04" y="0"/>
            <a:ext cx="925569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2557</TotalTime>
  <Words>152</Words>
  <Application>Microsoft Office PowerPoint</Application>
  <PresentationFormat>Экран (4:3)</PresentationFormat>
  <Paragraphs>22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Упражнение «Лучший мотив»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Всё в ваших руках!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Пользователь</cp:lastModifiedBy>
  <cp:revision>62</cp:revision>
  <dcterms:created xsi:type="dcterms:W3CDTF">2017-03-12T08:08:05Z</dcterms:created>
  <dcterms:modified xsi:type="dcterms:W3CDTF">2020-10-22T07:53:13Z</dcterms:modified>
</cp:coreProperties>
</file>