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ED1A7E3-B9E0-C2C7-413D-69C22A646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49" y="115454"/>
            <a:ext cx="5450501" cy="6627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0AF33-1654-4E54-2EFB-71CA6277E9D9}"/>
              </a:ext>
            </a:extLst>
          </p:cNvPr>
          <p:cNvSpPr txBox="1"/>
          <p:nvPr/>
        </p:nvSpPr>
        <p:spPr>
          <a:xfrm>
            <a:off x="3886199" y="3828159"/>
            <a:ext cx="1371600" cy="13716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endParaRPr lang="ru-RU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4904B-E4DF-5B7C-04DC-C196F9370591}"/>
              </a:ext>
            </a:extLst>
          </p:cNvPr>
          <p:cNvSpPr txBox="1"/>
          <p:nvPr/>
        </p:nvSpPr>
        <p:spPr>
          <a:xfrm rot="10800000" flipV="1">
            <a:off x="7864858" y="663837"/>
            <a:ext cx="1279142" cy="401648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/>
            <a:r>
              <a:rPr lang="ru-RU" sz="1350" dirty="0"/>
              <a:t>«КОЛОБОК»</a:t>
            </a:r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r>
              <a:rPr lang="ru-RU" sz="1350" dirty="0"/>
              <a:t>Выполнила: </a:t>
            </a:r>
            <a:r>
              <a:rPr lang="ru-RU" sz="1350" dirty="0" err="1"/>
              <a:t>Кочеткова</a:t>
            </a:r>
            <a:r>
              <a:rPr lang="ru-RU" sz="1350" dirty="0"/>
              <a:t> </a:t>
            </a:r>
          </a:p>
          <a:p>
            <a:pPr algn="l"/>
            <a:r>
              <a:rPr lang="ru-RU" sz="1350" dirty="0"/>
              <a:t>                      Надежда</a:t>
            </a:r>
          </a:p>
          <a:p>
            <a:pPr algn="l"/>
            <a:r>
              <a:rPr lang="ru-RU" sz="1350" dirty="0"/>
              <a:t>                      Алексеевна</a:t>
            </a:r>
          </a:p>
          <a:p>
            <a:pPr algn="l"/>
            <a:r>
              <a:rPr lang="ru-RU" sz="1350" dirty="0"/>
              <a:t>                      </a:t>
            </a:r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endParaRPr lang="ru-RU" sz="1350" dirty="0"/>
          </a:p>
          <a:p>
            <a:pPr algn="l"/>
            <a:r>
              <a:rPr lang="ru-RU" sz="1350" dirty="0"/>
              <a:t>МБОУ ЦО 18</a:t>
            </a:r>
          </a:p>
          <a:p>
            <a:pPr algn="ctr"/>
            <a:r>
              <a:rPr lang="ru-RU" sz="1350" dirty="0"/>
              <a:t>Тула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EB4CD-D76B-FB97-8AEA-DFAEB7090277}"/>
              </a:ext>
            </a:extLst>
          </p:cNvPr>
          <p:cNvSpPr txBox="1"/>
          <p:nvPr/>
        </p:nvSpPr>
        <p:spPr>
          <a:xfrm>
            <a:off x="3657600" y="252614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3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460B9B-44F6-F9C8-9902-A8C22003B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316" y="184726"/>
            <a:ext cx="5886775" cy="64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1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EB4879-5E48-0E08-AF03-F9A6FEDD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23" y="92363"/>
            <a:ext cx="5711354" cy="66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7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048B2E3-56A7-590C-AFF5-E5E4DB29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4" y="57727"/>
            <a:ext cx="5357092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7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F81043-0403-15CD-B334-E89D52E5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65" y="80818"/>
            <a:ext cx="5254871" cy="6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C929770-1AC5-9E2F-EB17-D5BA49E95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363" y="115454"/>
            <a:ext cx="5634181" cy="6627091"/>
          </a:xfrm>
        </p:spPr>
      </p:pic>
    </p:spTree>
    <p:extLst>
      <p:ext uri="{BB962C8B-B14F-4D97-AF65-F5344CB8AC3E}">
        <p14:creationId xmlns:p14="http://schemas.microsoft.com/office/powerpoint/2010/main" val="305711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262A578-D51E-ACCF-48BB-97A170FDB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08" y="80818"/>
            <a:ext cx="5657273" cy="6696364"/>
          </a:xfrm>
        </p:spPr>
      </p:pic>
    </p:spTree>
    <p:extLst>
      <p:ext uri="{BB962C8B-B14F-4D97-AF65-F5344CB8AC3E}">
        <p14:creationId xmlns:p14="http://schemas.microsoft.com/office/powerpoint/2010/main" val="359519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2F69EB-4233-27C5-6164-C8E3BF895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273" y="127000"/>
            <a:ext cx="5657272" cy="6604000"/>
          </a:xfrm>
        </p:spPr>
      </p:pic>
    </p:spTree>
    <p:extLst>
      <p:ext uri="{BB962C8B-B14F-4D97-AF65-F5344CB8AC3E}">
        <p14:creationId xmlns:p14="http://schemas.microsoft.com/office/powerpoint/2010/main" val="65635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B910E-3CDD-CD21-8A73-FD8AABFB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195" y="3230332"/>
            <a:ext cx="12956931" cy="1760471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СПАСИБО ЗА</a:t>
            </a:r>
            <a:r>
              <a:rPr lang="ru-RU" u="sng" dirty="0"/>
              <a:t> </a:t>
            </a:r>
            <a:r>
              <a:rPr lang="ru-RU" b="1" u="sng" dirty="0"/>
              <a:t>ВНИМАНИЕ</a:t>
            </a:r>
            <a:r>
              <a:rPr lang="ru-RU" u="sng" dirty="0"/>
              <a:t>!</a:t>
            </a:r>
            <a:br>
              <a:rPr lang="ru-RU" u="sng" dirty="0"/>
            </a:br>
            <a:br>
              <a:rPr lang="ru-RU" u="sng" dirty="0"/>
            </a:br>
            <a:br>
              <a:rPr lang="ru-RU" u="sng" dirty="0"/>
            </a:br>
            <a:br>
              <a:rPr lang="ru-RU" u="sng" dirty="0"/>
            </a:b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24298511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Экран (4:3)</PresentationFormat>
  <Slides>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Кочеткова</dc:creator>
  <cp:lastModifiedBy>Надежда Кочеткова</cp:lastModifiedBy>
  <cp:revision>2</cp:revision>
  <dcterms:created xsi:type="dcterms:W3CDTF">2022-11-22T19:49:58Z</dcterms:created>
  <dcterms:modified xsi:type="dcterms:W3CDTF">2022-11-22T20:14:52Z</dcterms:modified>
</cp:coreProperties>
</file>