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7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2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6524-FDA0-4B24-B620-BAF24AE9EDE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C3C-70FE-4791-B42B-E28B7F98E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6524-FDA0-4B24-B620-BAF24AE9EDE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C3C-70FE-4791-B42B-E28B7F98E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6524-FDA0-4B24-B620-BAF24AE9EDE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C3C-70FE-4791-B42B-E28B7F98E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6524-FDA0-4B24-B620-BAF24AE9EDE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C3C-70FE-4791-B42B-E28B7F98E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6524-FDA0-4B24-B620-BAF24AE9EDE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C3C-70FE-4791-B42B-E28B7F98E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6524-FDA0-4B24-B620-BAF24AE9EDE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C3C-70FE-4791-B42B-E28B7F98E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6524-FDA0-4B24-B620-BAF24AE9EDE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C3C-70FE-4791-B42B-E28B7F98E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6524-FDA0-4B24-B620-BAF24AE9EDE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C3C-70FE-4791-B42B-E28B7F98E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6524-FDA0-4B24-B620-BAF24AE9EDE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C3C-70FE-4791-B42B-E28B7F98E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6524-FDA0-4B24-B620-BAF24AE9EDE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C3C-70FE-4791-B42B-E28B7F98E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6524-FDA0-4B24-B620-BAF24AE9EDE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65FC3C-70FE-4791-B42B-E28B7F98E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756524-FDA0-4B24-B620-BAF24AE9EDE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65FC3C-70FE-4791-B42B-E28B7F98E4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D77407"/>
                </a:solidFill>
              </a:rPr>
              <a:t>Открытое занятие по теме:</a:t>
            </a:r>
            <a:br>
              <a:rPr lang="ru-RU" dirty="0">
                <a:solidFill>
                  <a:srgbClr val="D77407"/>
                </a:solidFill>
              </a:rPr>
            </a:br>
            <a:r>
              <a:rPr lang="ru-RU" dirty="0">
                <a:solidFill>
                  <a:srgbClr val="D77407"/>
                </a:solidFill>
              </a:rPr>
              <a:t>«Чёрное золото»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9285" y="692696"/>
            <a:ext cx="536875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400" dirty="0">
                <a:solidFill>
                  <a:prstClr val="white"/>
                </a:solidFill>
              </a:rPr>
              <a:t>Муниципальное бюджетное образовательное учреждение</a:t>
            </a:r>
          </a:p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400" dirty="0">
                <a:solidFill>
                  <a:prstClr val="white"/>
                </a:solidFill>
              </a:rPr>
              <a:t>дополнительного образования Дом детского творчества </a:t>
            </a:r>
          </a:p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400" dirty="0" err="1">
                <a:solidFill>
                  <a:prstClr val="white"/>
                </a:solidFill>
              </a:rPr>
              <a:t>пгт</a:t>
            </a:r>
            <a:r>
              <a:rPr lang="ru-RU" sz="1400" dirty="0">
                <a:solidFill>
                  <a:prstClr val="white"/>
                </a:solidFill>
              </a:rPr>
              <a:t>. Шахтерск  </a:t>
            </a:r>
            <a:r>
              <a:rPr lang="ru-RU" sz="1400" dirty="0" err="1">
                <a:solidFill>
                  <a:prstClr val="white"/>
                </a:solidFill>
              </a:rPr>
              <a:t>Углегорского</a:t>
            </a:r>
            <a:r>
              <a:rPr lang="ru-RU" sz="1400" dirty="0">
                <a:solidFill>
                  <a:prstClr val="white"/>
                </a:solidFill>
              </a:rPr>
              <a:t> городского округа</a:t>
            </a:r>
          </a:p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400" dirty="0">
                <a:solidFill>
                  <a:prstClr val="white"/>
                </a:solidFill>
              </a:rPr>
              <a:t>Сахалинской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0171" y="4708925"/>
            <a:ext cx="4536504" cy="566309"/>
          </a:xfrm>
          <a:prstGeom prst="rect">
            <a:avLst/>
          </a:prstGeom>
          <a:effectLst>
            <a:outerShdw blurRad="50800" dist="50800" dir="5400000" algn="ctr" rotWithShape="0">
              <a:srgbClr val="002060"/>
            </a:outerShdw>
          </a:effectLst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400" dirty="0">
                <a:solidFill>
                  <a:srgbClr val="002060"/>
                </a:solidFill>
              </a:rPr>
              <a:t>Педагог дополнительного образования</a:t>
            </a:r>
          </a:p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400" dirty="0" err="1">
                <a:solidFill>
                  <a:srgbClr val="002060"/>
                </a:solidFill>
              </a:rPr>
              <a:t>Лучкова</a:t>
            </a:r>
            <a:r>
              <a:rPr lang="ru-RU" sz="1400" dirty="0">
                <a:solidFill>
                  <a:srgbClr val="002060"/>
                </a:solidFill>
              </a:rPr>
              <a:t> Светлана Петровна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5795" y="6021288"/>
            <a:ext cx="4536504" cy="566309"/>
          </a:xfrm>
          <a:prstGeom prst="rect">
            <a:avLst/>
          </a:prstGeom>
          <a:effectLst>
            <a:outerShdw blurRad="50800" dist="50800" dir="5400000" algn="ctr" rotWithShape="0">
              <a:srgbClr val="002060"/>
            </a:outerShdw>
          </a:effectLst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400" dirty="0" err="1">
                <a:solidFill>
                  <a:srgbClr val="002060"/>
                </a:solidFill>
              </a:rPr>
              <a:t>пгт</a:t>
            </a:r>
            <a:r>
              <a:rPr lang="ru-RU" sz="1400" dirty="0">
                <a:solidFill>
                  <a:srgbClr val="002060"/>
                </a:solidFill>
              </a:rPr>
              <a:t>. Шахтерск</a:t>
            </a:r>
          </a:p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400" dirty="0">
                <a:solidFill>
                  <a:srgbClr val="002060"/>
                </a:solidFill>
              </a:rPr>
              <a:t>2021г.</a:t>
            </a:r>
          </a:p>
        </p:txBody>
      </p:sp>
    </p:spTree>
    <p:extLst>
      <p:ext uri="{BB962C8B-B14F-4D97-AF65-F5344CB8AC3E}">
        <p14:creationId xmlns:p14="http://schemas.microsoft.com/office/powerpoint/2010/main" val="245921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339752" y="5949280"/>
            <a:ext cx="4248472" cy="4320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Разумный выход есть…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39" y="1628800"/>
            <a:ext cx="5603179" cy="374441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19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6165304"/>
            <a:ext cx="2962672" cy="629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/>
              <a:t>В.Орлова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010149" cy="526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35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05713" cy="424847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2339752" y="5733256"/>
            <a:ext cx="3898776" cy="62942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Буровая установка</a:t>
            </a:r>
          </a:p>
        </p:txBody>
      </p:sp>
    </p:spTree>
    <p:extLst>
      <p:ext uri="{BB962C8B-B14F-4D97-AF65-F5344CB8AC3E}">
        <p14:creationId xmlns:p14="http://schemas.microsoft.com/office/powerpoint/2010/main" val="291831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029038" cy="268602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87" y="2464044"/>
            <a:ext cx="3971653" cy="298063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699792" y="5949280"/>
            <a:ext cx="3384376" cy="4320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Трагедия Аляски</a:t>
            </a:r>
          </a:p>
        </p:txBody>
      </p:sp>
    </p:spTree>
    <p:extLst>
      <p:ext uri="{BB962C8B-B14F-4D97-AF65-F5344CB8AC3E}">
        <p14:creationId xmlns:p14="http://schemas.microsoft.com/office/powerpoint/2010/main" val="180066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483483" cy="379754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547663" y="5949280"/>
            <a:ext cx="5483483" cy="4320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Нефтяной танкер сел на мель</a:t>
            </a:r>
          </a:p>
        </p:txBody>
      </p:sp>
    </p:spTree>
    <p:extLst>
      <p:ext uri="{BB962C8B-B14F-4D97-AF65-F5344CB8AC3E}">
        <p14:creationId xmlns:p14="http://schemas.microsoft.com/office/powerpoint/2010/main" val="159245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835696" y="5949280"/>
            <a:ext cx="4824536" cy="4320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Утечка бензина с машины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876256" cy="4584171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567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475656" y="5940522"/>
            <a:ext cx="5976664" cy="4320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Сократить «нефтяной аппетит»…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976070" cy="3926067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322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79512" y="5373216"/>
            <a:ext cx="8712968" cy="100811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«</a:t>
            </a:r>
            <a:r>
              <a:rPr lang="ru-RU" b="1" dirty="0" err="1"/>
              <a:t>Эскон</a:t>
            </a:r>
            <a:r>
              <a:rPr lang="ru-RU" b="1" dirty="0"/>
              <a:t> </a:t>
            </a:r>
            <a:r>
              <a:rPr lang="ru-RU" b="1" dirty="0" err="1"/>
              <a:t>Вальдес</a:t>
            </a:r>
            <a:r>
              <a:rPr lang="ru-RU" b="1" dirty="0"/>
              <a:t>» (Крушение танкера, США, место пролив Принца Вильгельма, 23 марта 1989г.)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683526" cy="381642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75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699792" y="5949280"/>
            <a:ext cx="3384376" cy="4320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Фото на Аляске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284288"/>
            <a:ext cx="5962650" cy="4292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206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86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Поток</vt:lpstr>
      <vt:lpstr>Открытое занятие по теме: «Чёрное золото»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по теме: «Черное золото»</dc:title>
  <dc:creator>Dmitry</dc:creator>
  <cp:lastModifiedBy>Светлана</cp:lastModifiedBy>
  <cp:revision>12</cp:revision>
  <dcterms:created xsi:type="dcterms:W3CDTF">2021-02-16T08:00:42Z</dcterms:created>
  <dcterms:modified xsi:type="dcterms:W3CDTF">2021-02-17T14:09:25Z</dcterms:modified>
</cp:coreProperties>
</file>