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16"/>
  </p:notesMasterIdLst>
  <p:sldIdLst>
    <p:sldId id="291" r:id="rId2"/>
    <p:sldId id="256" r:id="rId3"/>
    <p:sldId id="299" r:id="rId4"/>
    <p:sldId id="347" r:id="rId5"/>
    <p:sldId id="346" r:id="rId6"/>
    <p:sldId id="341" r:id="rId7"/>
    <p:sldId id="290" r:id="rId8"/>
    <p:sldId id="340" r:id="rId9"/>
    <p:sldId id="348" r:id="rId10"/>
    <p:sldId id="344" r:id="rId11"/>
    <p:sldId id="345" r:id="rId12"/>
    <p:sldId id="337" r:id="rId13"/>
    <p:sldId id="338" r:id="rId14"/>
    <p:sldId id="339" r:id="rId15"/>
  </p:sldIdLst>
  <p:sldSz cx="9144000" cy="5143500" type="screen16x9"/>
  <p:notesSz cx="6858000" cy="9144000"/>
  <p:embeddedFontLst>
    <p:embeddedFont>
      <p:font typeface="Trebuchet MS" pitchFamily="34" charset="0"/>
      <p:regular r:id="rId17"/>
      <p:bold r:id="rId18"/>
      <p:italic r:id="rId19"/>
      <p:boldItalic r:id="rId20"/>
    </p:embeddedFont>
    <p:embeddedFont>
      <p:font typeface="Georgia" pitchFamily="18" charset="0"/>
      <p:regular r:id="rId21"/>
      <p:bold r:id="rId22"/>
      <p:italic r:id="rId23"/>
      <p:boldItalic r:id="rId24"/>
    </p:embeddedFont>
    <p:embeddedFont>
      <p:font typeface="Roboto Slab" charset="0"/>
      <p:regular r:id="rId25"/>
      <p:bold r:id="rId26"/>
    </p:embeddedFont>
    <p:embeddedFont>
      <p:font typeface="InformC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7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orient="horz" pos="2935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3039" userDrawn="1">
          <p15:clr>
            <a:srgbClr val="A4A3A4"/>
          </p15:clr>
        </p15:guide>
        <p15:guide id="6" pos="51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5"/>
    <a:srgbClr val="0D9900"/>
    <a:srgbClr val="0AE6C8"/>
    <a:srgbClr val="1B1B4C"/>
    <a:srgbClr val="22A4E5"/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6" autoAdjust="0"/>
    <p:restoredTop sz="95501" autoAdjust="0"/>
  </p:normalViewPr>
  <p:slideViewPr>
    <p:cSldViewPr snapToGrid="0">
      <p:cViewPr>
        <p:scale>
          <a:sx n="89" d="100"/>
          <a:sy n="89" d="100"/>
        </p:scale>
        <p:origin x="-102" y="-180"/>
      </p:cViewPr>
      <p:guideLst>
        <p:guide orient="horz" pos="237"/>
        <p:guide orient="horz" pos="2935"/>
        <p:guide pos="249"/>
        <p:guide pos="5465"/>
        <p:guide pos="3039"/>
        <p:guide pos="5193"/>
        <p:guide pos="1859"/>
        <p:guide pos="2086"/>
        <p:guide pos="3674"/>
        <p:guide pos="3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884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A87D9-8C42-4B51-BD6A-7B494446BF6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E044D-8D5E-4BEB-A106-728728F741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68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044D-8D5E-4BEB-A106-728728F741E8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9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044D-8D5E-4BEB-A106-728728F741E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5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044D-8D5E-4BEB-A106-728728F741E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044D-8D5E-4BEB-A106-728728F741E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4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1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2" name="Группа 71"/>
          <p:cNvGrpSpPr/>
          <p:nvPr/>
        </p:nvGrpSpPr>
        <p:grpSpPr>
          <a:xfrm>
            <a:off x="437585" y="3089395"/>
            <a:ext cx="2504173" cy="2414836"/>
            <a:chOff x="437585" y="3089395"/>
            <a:chExt cx="2504173" cy="2414836"/>
          </a:xfrm>
        </p:grpSpPr>
        <p:sp>
          <p:nvSpPr>
            <p:cNvPr id="71" name="Скругленный прямоугольник 70"/>
            <p:cNvSpPr/>
            <p:nvPr/>
          </p:nvSpPr>
          <p:spPr>
            <a:xfrm>
              <a:off x="1018309" y="4344884"/>
              <a:ext cx="1015336" cy="1159347"/>
            </a:xfrm>
            <a:prstGeom prst="roundRect">
              <a:avLst/>
            </a:prstGeom>
            <a:solidFill>
              <a:srgbClr val="FF5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1285774" y="4114392"/>
              <a:ext cx="460800" cy="725896"/>
            </a:xfrm>
            <a:prstGeom prst="ellipse">
              <a:avLst/>
            </a:prstGeom>
            <a:solidFill>
              <a:srgbClr val="FF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9" t="19697" r="20136" b="66543"/>
            <a:stretch/>
          </p:blipFill>
          <p:spPr>
            <a:xfrm>
              <a:off x="480205" y="4313083"/>
              <a:ext cx="2170593" cy="831389"/>
            </a:xfrm>
            <a:prstGeom prst="rect">
              <a:avLst/>
            </a:prstGeom>
          </p:spPr>
        </p:pic>
        <p:sp>
          <p:nvSpPr>
            <p:cNvPr id="61" name="Прямоугольник 60"/>
            <p:cNvSpPr/>
            <p:nvPr/>
          </p:nvSpPr>
          <p:spPr>
            <a:xfrm>
              <a:off x="1730989" y="4344884"/>
              <a:ext cx="150312" cy="780528"/>
            </a:xfrm>
            <a:prstGeom prst="rect">
              <a:avLst/>
            </a:prstGeom>
            <a:solidFill>
              <a:srgbClr val="F7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145372" y="4344884"/>
              <a:ext cx="150312" cy="780528"/>
            </a:xfrm>
            <a:prstGeom prst="rect">
              <a:avLst/>
            </a:prstGeom>
            <a:solidFill>
              <a:srgbClr val="F7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6" y="4427790"/>
              <a:ext cx="867316" cy="867316"/>
            </a:xfrm>
            <a:prstGeom prst="rect">
              <a:avLst/>
            </a:prstGeom>
          </p:spPr>
        </p:pic>
        <p:grpSp>
          <p:nvGrpSpPr>
            <p:cNvPr id="64" name="Группа 63"/>
            <p:cNvGrpSpPr/>
            <p:nvPr/>
          </p:nvGrpSpPr>
          <p:grpSpPr>
            <a:xfrm rot="2260473">
              <a:off x="1808498" y="4576201"/>
              <a:ext cx="1080618" cy="831389"/>
              <a:chOff x="497536" y="2744044"/>
              <a:chExt cx="628455" cy="47644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75" t="48365"/>
              <a:stretch/>
            </p:blipFill>
            <p:spPr>
              <a:xfrm rot="18478294">
                <a:off x="713292" y="2807793"/>
                <a:ext cx="412259" cy="413139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75" t="48365"/>
              <a:stretch/>
            </p:blipFill>
            <p:spPr>
              <a:xfrm rot="16574989">
                <a:off x="497976" y="2788746"/>
                <a:ext cx="412259" cy="413139"/>
              </a:xfrm>
              <a:prstGeom prst="rect">
                <a:avLst/>
              </a:prstGeom>
            </p:spPr>
          </p:pic>
          <p:pic>
            <p:nvPicPr>
              <p:cNvPr id="67" name="Рисунок 6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00" t="48365" r="1"/>
              <a:stretch/>
            </p:blipFill>
            <p:spPr>
              <a:xfrm rot="17731738">
                <a:off x="597808" y="2747899"/>
                <a:ext cx="420849" cy="413139"/>
              </a:xfrm>
              <a:prstGeom prst="rect">
                <a:avLst/>
              </a:prstGeom>
            </p:spPr>
          </p:pic>
        </p:grp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69"/>
            <a:stretch/>
          </p:blipFill>
          <p:spPr>
            <a:xfrm>
              <a:off x="437585" y="3089395"/>
              <a:ext cx="2504173" cy="1513158"/>
            </a:xfrm>
            <a:prstGeom prst="rect">
              <a:avLst/>
            </a:prstGeom>
          </p:spPr>
        </p:pic>
      </p:grpSp>
      <p:sp>
        <p:nvSpPr>
          <p:cNvPr id="25" name="Облако 24"/>
          <p:cNvSpPr/>
          <p:nvPr/>
        </p:nvSpPr>
        <p:spPr>
          <a:xfrm>
            <a:off x="183460" y="1637963"/>
            <a:ext cx="2224738" cy="143553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Меня зовут Аня Иванова. </a:t>
            </a:r>
            <a:endParaRPr lang="ru-RU" sz="1400" dirty="0">
              <a:solidFill>
                <a:prstClr val="black"/>
              </a:solidFill>
              <a:latin typeface="Roboto Slab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02027" y="138226"/>
            <a:ext cx="2224738" cy="1435531"/>
            <a:chOff x="700185" y="560567"/>
            <a:chExt cx="1746307" cy="1016191"/>
          </a:xfrm>
        </p:grpSpPr>
        <p:sp>
          <p:nvSpPr>
            <p:cNvPr id="24" name="Облако 23"/>
            <p:cNvSpPr/>
            <p:nvPr/>
          </p:nvSpPr>
          <p:spPr>
            <a:xfrm>
              <a:off x="700185" y="560567"/>
              <a:ext cx="1746307" cy="10161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1051361" y="667232"/>
              <a:ext cx="1077966" cy="864029"/>
              <a:chOff x="1042369" y="664870"/>
              <a:chExt cx="1077966" cy="864029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2369" y="664870"/>
                <a:ext cx="1077966" cy="672084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578" y="1181666"/>
                <a:ext cx="347233" cy="347233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422139" y="749639"/>
              <a:ext cx="324435" cy="283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white"/>
                  </a:solidFill>
                </a:rPr>
                <a:t>6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 rot="18147201">
              <a:off x="1143507" y="965023"/>
              <a:ext cx="311147" cy="1811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900" b="1" dirty="0" smtClean="0">
                  <a:solidFill>
                    <a:prstClr val="white"/>
                  </a:solidFill>
                </a:rPr>
                <a:t>Мне</a:t>
              </a:r>
              <a:endParaRPr lang="ru-RU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 rot="2323218">
              <a:off x="1719980" y="957204"/>
              <a:ext cx="307272" cy="163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900" b="1" dirty="0" smtClean="0">
                  <a:solidFill>
                    <a:prstClr val="white"/>
                  </a:solidFill>
                </a:rPr>
                <a:t>лет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737671" y="3595317"/>
            <a:ext cx="2224738" cy="1435531"/>
            <a:chOff x="3063530" y="387731"/>
            <a:chExt cx="1746307" cy="1016191"/>
          </a:xfrm>
        </p:grpSpPr>
        <p:sp>
          <p:nvSpPr>
            <p:cNvPr id="27" name="Облако 26"/>
            <p:cNvSpPr/>
            <p:nvPr/>
          </p:nvSpPr>
          <p:spPr>
            <a:xfrm>
              <a:off x="3063530" y="387731"/>
              <a:ext cx="1746307" cy="10161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4338" name="Picture 2" descr="Картинки по запросу название улицы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582" y="538598"/>
              <a:ext cx="1108202" cy="705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799919" y="1742789"/>
            <a:ext cx="2224738" cy="1435531"/>
            <a:chOff x="4910447" y="1402468"/>
            <a:chExt cx="1746307" cy="1016191"/>
          </a:xfrm>
        </p:grpSpPr>
        <p:sp>
          <p:nvSpPr>
            <p:cNvPr id="29" name="Облако 28"/>
            <p:cNvSpPr/>
            <p:nvPr/>
          </p:nvSpPr>
          <p:spPr>
            <a:xfrm>
              <a:off x="4910447" y="1402468"/>
              <a:ext cx="1746307" cy="10161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963" y="1446742"/>
              <a:ext cx="867252" cy="86725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67692">
              <a:off x="5084746" y="1721218"/>
              <a:ext cx="464483" cy="46448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449" y="1613024"/>
              <a:ext cx="392893" cy="392893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591" y="1750311"/>
              <a:ext cx="454306" cy="454306"/>
            </a:xfrm>
            <a:prstGeom prst="rect">
              <a:avLst/>
            </a:prstGeom>
          </p:spPr>
        </p:pic>
      </p:grpSp>
      <p:grpSp>
        <p:nvGrpSpPr>
          <p:cNvPr id="14343" name="Группа 14342"/>
          <p:cNvGrpSpPr/>
          <p:nvPr/>
        </p:nvGrpSpPr>
        <p:grpSpPr>
          <a:xfrm>
            <a:off x="5131215" y="3459321"/>
            <a:ext cx="3210266" cy="1435531"/>
            <a:chOff x="4570343" y="2639582"/>
            <a:chExt cx="1746307" cy="1016191"/>
          </a:xfrm>
        </p:grpSpPr>
        <p:sp>
          <p:nvSpPr>
            <p:cNvPr id="30" name="Облако 29"/>
            <p:cNvSpPr/>
            <p:nvPr/>
          </p:nvSpPr>
          <p:spPr>
            <a:xfrm>
              <a:off x="4570343" y="2639582"/>
              <a:ext cx="1746307" cy="10161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239" y="2780185"/>
              <a:ext cx="736379" cy="736379"/>
            </a:xfrm>
            <a:prstGeom prst="rect">
              <a:avLst/>
            </a:prstGeom>
          </p:spPr>
        </p:pic>
      </p:grpSp>
      <p:grpSp>
        <p:nvGrpSpPr>
          <p:cNvPr id="14342" name="Группа 14341"/>
          <p:cNvGrpSpPr/>
          <p:nvPr/>
        </p:nvGrpSpPr>
        <p:grpSpPr>
          <a:xfrm>
            <a:off x="6862735" y="2261931"/>
            <a:ext cx="2224738" cy="1435531"/>
            <a:chOff x="4105187" y="3908366"/>
            <a:chExt cx="1746307" cy="1016191"/>
          </a:xfrm>
        </p:grpSpPr>
        <p:sp>
          <p:nvSpPr>
            <p:cNvPr id="34" name="Облако 33"/>
            <p:cNvSpPr/>
            <p:nvPr/>
          </p:nvSpPr>
          <p:spPr>
            <a:xfrm>
              <a:off x="4105187" y="3908366"/>
              <a:ext cx="1746307" cy="10161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14337" name="Группа 14336"/>
            <p:cNvGrpSpPr/>
            <p:nvPr/>
          </p:nvGrpSpPr>
          <p:grpSpPr>
            <a:xfrm>
              <a:off x="4548072" y="3920551"/>
              <a:ext cx="933512" cy="933512"/>
              <a:chOff x="4548072" y="3920551"/>
              <a:chExt cx="933512" cy="933512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072" y="3920551"/>
                <a:ext cx="933512" cy="933512"/>
              </a:xfrm>
              <a:prstGeom prst="rect">
                <a:avLst/>
              </a:prstGeom>
            </p:spPr>
          </p:pic>
          <p:pic>
            <p:nvPicPr>
              <p:cNvPr id="14336" name="Рисунок 1433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1677" y="4079549"/>
                <a:ext cx="673824" cy="673824"/>
              </a:xfrm>
              <a:prstGeom prst="rect">
                <a:avLst/>
              </a:prstGeom>
            </p:spPr>
          </p:pic>
        </p:grpSp>
      </p:grpSp>
      <p:grpSp>
        <p:nvGrpSpPr>
          <p:cNvPr id="14341" name="Группа 14340"/>
          <p:cNvGrpSpPr/>
          <p:nvPr/>
        </p:nvGrpSpPr>
        <p:grpSpPr>
          <a:xfrm>
            <a:off x="6211037" y="200170"/>
            <a:ext cx="2224738" cy="1746368"/>
            <a:chOff x="2229757" y="3298672"/>
            <a:chExt cx="1746307" cy="1236228"/>
          </a:xfrm>
        </p:grpSpPr>
        <p:sp>
          <p:nvSpPr>
            <p:cNvPr id="22" name="Облако 21"/>
            <p:cNvSpPr/>
            <p:nvPr/>
          </p:nvSpPr>
          <p:spPr>
            <a:xfrm>
              <a:off x="2229757" y="3375117"/>
              <a:ext cx="1746307" cy="10161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4340" name="Рисунок 14339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" t="-999" r="31368" b="55004"/>
            <a:stretch/>
          </p:blipFill>
          <p:spPr>
            <a:xfrm>
              <a:off x="2367458" y="3298672"/>
              <a:ext cx="1534590" cy="1236228"/>
            </a:xfrm>
            <a:prstGeom prst="rect">
              <a:avLst/>
            </a:prstGeom>
          </p:spPr>
        </p:pic>
      </p:grpSp>
      <p:grpSp>
        <p:nvGrpSpPr>
          <p:cNvPr id="14347" name="Группа 14346"/>
          <p:cNvGrpSpPr/>
          <p:nvPr/>
        </p:nvGrpSpPr>
        <p:grpSpPr>
          <a:xfrm>
            <a:off x="2466134" y="1795674"/>
            <a:ext cx="2224738" cy="1435531"/>
            <a:chOff x="3258779" y="1811420"/>
            <a:chExt cx="2224738" cy="14355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258779" y="1811420"/>
              <a:ext cx="2224738" cy="1435531"/>
              <a:chOff x="2500671" y="1910563"/>
              <a:chExt cx="1746307" cy="1016191"/>
            </a:xfrm>
          </p:grpSpPr>
          <p:sp>
            <p:nvSpPr>
              <p:cNvPr id="26" name="Облако 25"/>
              <p:cNvSpPr/>
              <p:nvPr/>
            </p:nvSpPr>
            <p:spPr>
              <a:xfrm>
                <a:off x="2500671" y="1910563"/>
                <a:ext cx="1746307" cy="1016191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751"/>
              <a:stretch/>
            </p:blipFill>
            <p:spPr>
              <a:xfrm>
                <a:off x="2841418" y="1992456"/>
                <a:ext cx="639146" cy="646625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203"/>
              <a:stretch/>
            </p:blipFill>
            <p:spPr>
              <a:xfrm>
                <a:off x="3332898" y="1993554"/>
                <a:ext cx="566641" cy="647966"/>
              </a:xfrm>
              <a:prstGeom prst="rect">
                <a:avLst/>
              </a:prstGeom>
            </p:spPr>
          </p:pic>
        </p:grpSp>
        <p:sp>
          <p:nvSpPr>
            <p:cNvPr id="14345" name="Прямоугольник 14344"/>
            <p:cNvSpPr/>
            <p:nvPr/>
          </p:nvSpPr>
          <p:spPr>
            <a:xfrm>
              <a:off x="3804967" y="2783136"/>
              <a:ext cx="5661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prstClr val="black"/>
                  </a:solidFill>
                  <a:latin typeface="Roboto Slab"/>
                </a:rPr>
                <a:t>Боря</a:t>
              </a:r>
              <a:endParaRPr lang="ru-RU" dirty="0">
                <a:solidFill>
                  <a:prstClr val="black"/>
                </a:solidFill>
                <a:latin typeface="Roboto Slab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417707" y="2783135"/>
              <a:ext cx="5661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prstClr val="black"/>
                  </a:solidFill>
                  <a:latin typeface="Roboto Slab"/>
                </a:rPr>
                <a:t>Катя</a:t>
              </a:r>
              <a:endParaRPr lang="ru-RU" dirty="0">
                <a:solidFill>
                  <a:prstClr val="black"/>
                </a:solidFill>
                <a:latin typeface="Roboto Slab"/>
              </a:endParaRPr>
            </a:p>
          </p:txBody>
        </p:sp>
      </p:grpSp>
      <p:grpSp>
        <p:nvGrpSpPr>
          <p:cNvPr id="14349" name="Группа 14348"/>
          <p:cNvGrpSpPr/>
          <p:nvPr/>
        </p:nvGrpSpPr>
        <p:grpSpPr>
          <a:xfrm>
            <a:off x="3744903" y="233749"/>
            <a:ext cx="2224738" cy="1435531"/>
            <a:chOff x="4366458" y="389384"/>
            <a:chExt cx="2224738" cy="1435531"/>
          </a:xfrm>
        </p:grpSpPr>
        <p:grpSp>
          <p:nvGrpSpPr>
            <p:cNvPr id="14344" name="Группа 14343"/>
            <p:cNvGrpSpPr/>
            <p:nvPr/>
          </p:nvGrpSpPr>
          <p:grpSpPr>
            <a:xfrm>
              <a:off x="4366458" y="389384"/>
              <a:ext cx="2224738" cy="1435531"/>
              <a:chOff x="5225278" y="163216"/>
              <a:chExt cx="1746307" cy="1016191"/>
            </a:xfrm>
          </p:grpSpPr>
          <p:sp>
            <p:nvSpPr>
              <p:cNvPr id="28" name="Облако 27"/>
              <p:cNvSpPr/>
              <p:nvPr/>
            </p:nvSpPr>
            <p:spPr>
              <a:xfrm>
                <a:off x="5225278" y="163216"/>
                <a:ext cx="1746307" cy="1016191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5611883" y="285574"/>
                <a:ext cx="966613" cy="718980"/>
                <a:chOff x="-8828160" y="6287924"/>
                <a:chExt cx="6356714" cy="4284896"/>
              </a:xfrm>
            </p:grpSpPr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454" b="17138"/>
                <a:stretch/>
              </p:blipFill>
              <p:spPr>
                <a:xfrm>
                  <a:off x="-8828160" y="6287924"/>
                  <a:ext cx="6356714" cy="4284896"/>
                </a:xfrm>
                <a:prstGeom prst="rect">
                  <a:avLst/>
                </a:prstGeom>
              </p:spPr>
            </p:pic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506444" y="6331783"/>
                  <a:ext cx="4057141" cy="4057150"/>
                </a:xfrm>
                <a:prstGeom prst="rect">
                  <a:avLst/>
                </a:prstGeom>
              </p:spPr>
            </p:pic>
          </p:grpSp>
        </p:grpSp>
        <p:sp>
          <p:nvSpPr>
            <p:cNvPr id="14348" name="Прямоугольник 14347"/>
            <p:cNvSpPr/>
            <p:nvPr/>
          </p:nvSpPr>
          <p:spPr>
            <a:xfrm>
              <a:off x="5129354" y="1278129"/>
              <a:ext cx="76014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 smtClean="0">
                  <a:solidFill>
                    <a:prstClr val="white"/>
                  </a:solidFill>
                  <a:latin typeface="Roboto Slab"/>
                </a:rPr>
                <a:t>РОССИЯ</a:t>
              </a:r>
              <a:endParaRPr lang="ru-RU" b="1" dirty="0">
                <a:solidFill>
                  <a:prstClr val="white"/>
                </a:solidFill>
                <a:latin typeface="Roboto Slab"/>
              </a:endParaRPr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4855500"/>
            <a:ext cx="131657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dzeninfra.ru/get-zen_doc/3952334/pub_62a27e993e862c252229c959_62a299a23e862c252234ce2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6" y="258184"/>
            <a:ext cx="6176248" cy="46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9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xn--h1albd6a.xn--p1ai/upload/images/kisspng-knax-savings-bank-comics-email-clip-art-kt-clipart-5adad1f14f5125.428867641524290033324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6" y="247425"/>
            <a:ext cx="7831567" cy="4647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091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6" y="0"/>
            <a:ext cx="9151936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17" y="1818444"/>
            <a:ext cx="2386589" cy="2913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5" y="1911408"/>
            <a:ext cx="2115316" cy="27279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0313" y="1093849"/>
            <a:ext cx="2359251" cy="40496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03" y="1631540"/>
            <a:ext cx="708867" cy="940210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73" y="1911408"/>
            <a:ext cx="3109682" cy="31096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6"/>
          <a:stretch/>
        </p:blipFill>
        <p:spPr>
          <a:xfrm>
            <a:off x="3171450" y="486824"/>
            <a:ext cx="665300" cy="7364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01" y="411163"/>
            <a:ext cx="718031" cy="8121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37"/>
          <a:stretch/>
        </p:blipFill>
        <p:spPr>
          <a:xfrm>
            <a:off x="4125468" y="468530"/>
            <a:ext cx="753991" cy="75478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1"/>
          <a:stretch/>
        </p:blipFill>
        <p:spPr>
          <a:xfrm>
            <a:off x="864088" y="3169546"/>
            <a:ext cx="7415822" cy="38990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 rot="584128">
            <a:off x="2374508" y="3430472"/>
            <a:ext cx="826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00000"/>
                </a:solidFill>
                <a:latin typeface="InformC" panose="020BE200000000000000" pitchFamily="34" charset="0"/>
              </a:rPr>
              <a:t>5</a:t>
            </a:r>
            <a:endParaRPr lang="ru-RU" sz="8800" dirty="0">
              <a:solidFill>
                <a:srgbClr val="C00000"/>
              </a:solidFill>
              <a:latin typeface="InformC" panose="020BE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584128">
            <a:off x="2940541" y="4077049"/>
            <a:ext cx="1729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prstClr val="black"/>
                </a:solidFill>
                <a:latin typeface="InformC" panose="020BE200000000000000" pitchFamily="34" charset="0"/>
              </a:rPr>
              <a:t>жизнь</a:t>
            </a:r>
            <a:endParaRPr lang="ru-RU" sz="8800" dirty="0">
              <a:solidFill>
                <a:prstClr val="black"/>
              </a:solidFill>
              <a:latin typeface="InformC" panose="020BE200000000000000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4855500"/>
            <a:ext cx="131657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0633" y="1928845"/>
            <a:ext cx="6109517" cy="1265640"/>
          </a:xfrm>
          <a:prstGeom prst="rect">
            <a:avLst/>
          </a:prstGeom>
          <a:noFill/>
          <a:ln>
            <a:noFill/>
          </a:ln>
        </p:spPr>
        <p:txBody>
          <a:bodyPr wrap="square" lIns="540000" tIns="360000" rIns="540000" bIns="36000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Подведем итоги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4855500"/>
            <a:ext cx="1316572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9"/>
          <a:stretch/>
        </p:blipFill>
        <p:spPr>
          <a:xfrm>
            <a:off x="729433" y="1371599"/>
            <a:ext cx="1981200" cy="37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4855500"/>
            <a:ext cx="1316572" cy="28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871758" y="1756256"/>
            <a:ext cx="2922595" cy="1630987"/>
            <a:chOff x="1343460" y="1308102"/>
            <a:chExt cx="2922595" cy="163098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343460" y="2569757"/>
              <a:ext cx="29225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</a:rPr>
                <a:t>Школьное образование</a:t>
              </a:r>
              <a:endParaRPr lang="ru-RU" sz="1800" dirty="0">
                <a:solidFill>
                  <a:prstClr val="black"/>
                </a:solidFill>
                <a:latin typeface="Roboto Slab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187" y="1308102"/>
              <a:ext cx="1261655" cy="1261655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3912520" y="1238799"/>
            <a:ext cx="2640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пособ реализовать самого себя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12520" y="17888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Уровень образования показывает, насколько вы интеллектуальны и разносторонне развиты в различных областях </a:t>
            </a:r>
            <a:r>
              <a:rPr lang="ru-RU" sz="1200" dirty="0" smtClean="0">
                <a:solidFill>
                  <a:prstClr val="black"/>
                </a:solidFill>
              </a:rPr>
              <a:t>знаний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12520" y="27082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Вы получаете знания для вашей дальнейшей деятельности, которая будет обеспечивать вас всем необходимым на протяжении </a:t>
            </a:r>
            <a:r>
              <a:rPr lang="ru-RU" sz="1200" dirty="0" smtClean="0">
                <a:solidFill>
                  <a:prstClr val="black"/>
                </a:solidFill>
              </a:rPr>
              <a:t>жизни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2520" y="36277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Я</a:t>
            </a:r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вляется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одним из важнейших этапов в жизни человека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16" name="Прямая со стрелкой 15"/>
          <p:cNvCxnSpPr>
            <a:stCxn id="3" idx="3"/>
            <a:endCxn id="10" idx="1"/>
          </p:cNvCxnSpPr>
          <p:nvPr/>
        </p:nvCxnSpPr>
        <p:spPr>
          <a:xfrm flipV="1">
            <a:off x="2353140" y="1377299"/>
            <a:ext cx="1559380" cy="1009785"/>
          </a:xfrm>
          <a:prstGeom prst="straightConnector1">
            <a:avLst/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3" idx="3"/>
            <a:endCxn id="13" idx="1"/>
          </p:cNvCxnSpPr>
          <p:nvPr/>
        </p:nvCxnSpPr>
        <p:spPr>
          <a:xfrm flipV="1">
            <a:off x="2353140" y="2112045"/>
            <a:ext cx="1559380" cy="275039"/>
          </a:xfrm>
          <a:prstGeom prst="straightConnector1">
            <a:avLst/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" idx="3"/>
            <a:endCxn id="14" idx="1"/>
          </p:cNvCxnSpPr>
          <p:nvPr/>
        </p:nvCxnSpPr>
        <p:spPr>
          <a:xfrm>
            <a:off x="2353140" y="2387084"/>
            <a:ext cx="1559380" cy="644373"/>
          </a:xfrm>
          <a:prstGeom prst="straightConnector1">
            <a:avLst/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3" idx="3"/>
            <a:endCxn id="15" idx="1"/>
          </p:cNvCxnSpPr>
          <p:nvPr/>
        </p:nvCxnSpPr>
        <p:spPr>
          <a:xfrm>
            <a:off x="2353140" y="2387084"/>
            <a:ext cx="1559380" cy="1379118"/>
          </a:xfrm>
          <a:prstGeom prst="straightConnector1">
            <a:avLst/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7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6994" y="1940808"/>
            <a:ext cx="4763256" cy="1261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8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Школьное образование</a:t>
            </a:r>
            <a:endParaRPr lang="ru-RU" sz="3800" dirty="0">
              <a:solidFill>
                <a:prstClr val="white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4855500"/>
            <a:ext cx="1316572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36" y="738641"/>
            <a:ext cx="2201825" cy="38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2" name="Группа 71"/>
          <p:cNvGrpSpPr/>
          <p:nvPr/>
        </p:nvGrpSpPr>
        <p:grpSpPr>
          <a:xfrm>
            <a:off x="437585" y="3089395"/>
            <a:ext cx="2504173" cy="2414836"/>
            <a:chOff x="437585" y="3089395"/>
            <a:chExt cx="2504173" cy="2414836"/>
          </a:xfrm>
        </p:grpSpPr>
        <p:sp>
          <p:nvSpPr>
            <p:cNvPr id="71" name="Скругленный прямоугольник 70"/>
            <p:cNvSpPr/>
            <p:nvPr/>
          </p:nvSpPr>
          <p:spPr>
            <a:xfrm>
              <a:off x="1018309" y="4344884"/>
              <a:ext cx="1015336" cy="1159347"/>
            </a:xfrm>
            <a:prstGeom prst="roundRect">
              <a:avLst/>
            </a:prstGeom>
            <a:solidFill>
              <a:srgbClr val="FF5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1285774" y="4114392"/>
              <a:ext cx="460800" cy="725896"/>
            </a:xfrm>
            <a:prstGeom prst="ellipse">
              <a:avLst/>
            </a:prstGeom>
            <a:solidFill>
              <a:srgbClr val="FF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9" t="19697" r="20136" b="66543"/>
            <a:stretch/>
          </p:blipFill>
          <p:spPr>
            <a:xfrm>
              <a:off x="480205" y="4313083"/>
              <a:ext cx="2170593" cy="831389"/>
            </a:xfrm>
            <a:prstGeom prst="rect">
              <a:avLst/>
            </a:prstGeom>
          </p:spPr>
        </p:pic>
        <p:sp>
          <p:nvSpPr>
            <p:cNvPr id="61" name="Прямоугольник 60"/>
            <p:cNvSpPr/>
            <p:nvPr/>
          </p:nvSpPr>
          <p:spPr>
            <a:xfrm>
              <a:off x="1730989" y="4344884"/>
              <a:ext cx="150312" cy="780528"/>
            </a:xfrm>
            <a:prstGeom prst="rect">
              <a:avLst/>
            </a:prstGeom>
            <a:solidFill>
              <a:srgbClr val="F7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145372" y="4344884"/>
              <a:ext cx="150312" cy="780528"/>
            </a:xfrm>
            <a:prstGeom prst="rect">
              <a:avLst/>
            </a:prstGeom>
            <a:solidFill>
              <a:srgbClr val="F7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6" y="4427790"/>
              <a:ext cx="867316" cy="867316"/>
            </a:xfrm>
            <a:prstGeom prst="rect">
              <a:avLst/>
            </a:prstGeom>
          </p:spPr>
        </p:pic>
        <p:grpSp>
          <p:nvGrpSpPr>
            <p:cNvPr id="64" name="Группа 63"/>
            <p:cNvGrpSpPr/>
            <p:nvPr/>
          </p:nvGrpSpPr>
          <p:grpSpPr>
            <a:xfrm rot="2260473">
              <a:off x="1808498" y="4576201"/>
              <a:ext cx="1080618" cy="831389"/>
              <a:chOff x="497536" y="2744044"/>
              <a:chExt cx="628455" cy="47644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75" t="48365"/>
              <a:stretch/>
            </p:blipFill>
            <p:spPr>
              <a:xfrm rot="18478294">
                <a:off x="713292" y="2807793"/>
                <a:ext cx="412259" cy="413139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75" t="48365"/>
              <a:stretch/>
            </p:blipFill>
            <p:spPr>
              <a:xfrm rot="16574989">
                <a:off x="497976" y="2788746"/>
                <a:ext cx="412259" cy="413139"/>
              </a:xfrm>
              <a:prstGeom prst="rect">
                <a:avLst/>
              </a:prstGeom>
            </p:spPr>
          </p:pic>
          <p:pic>
            <p:nvPicPr>
              <p:cNvPr id="67" name="Рисунок 6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00" t="48365" r="1"/>
              <a:stretch/>
            </p:blipFill>
            <p:spPr>
              <a:xfrm rot="17731738">
                <a:off x="597808" y="2747899"/>
                <a:ext cx="420849" cy="413139"/>
              </a:xfrm>
              <a:prstGeom prst="rect">
                <a:avLst/>
              </a:prstGeom>
            </p:spPr>
          </p:pic>
        </p:grp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69"/>
            <a:stretch/>
          </p:blipFill>
          <p:spPr>
            <a:xfrm>
              <a:off x="437585" y="3089395"/>
              <a:ext cx="2504173" cy="1513158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4855500"/>
            <a:ext cx="131657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Проблемы урока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lv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Для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нужно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право на образование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" lv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Как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ребенок может реализовать свое право на образование?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9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Законодательство Российской Федерации</a:t>
            </a:r>
            <a:endParaRPr lang="ru-RU" b="1" dirty="0"/>
          </a:p>
        </p:txBody>
      </p:sp>
      <p:pic>
        <p:nvPicPr>
          <p:cNvPr id="7" name="Объект 6" descr="https://domknigi.eu/upload/iblock/7c7/7c7bc2cf93a4095413281c272531b6aa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3681" y="549275"/>
            <a:ext cx="2605088" cy="260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s://66000586.xn--e1agmmh.xn--p1ai/upload/3717/images/big/fc/10/fc103ae44b87bdeb5875cf7e8ca387ff.jpg"/>
          <p:cNvPicPr>
            <a:picLocks noGr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596900"/>
            <a:ext cx="3346450" cy="2509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47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/slide/b/bGTSOMsac5p8LwePmrYz69kl3jIFhQKWXiqHVo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32" y="303007"/>
            <a:ext cx="7186110" cy="437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32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1938979" y="427553"/>
            <a:ext cx="6004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Roboto Slab"/>
              </a:rPr>
              <a:t>Система образования </a:t>
            </a:r>
            <a:r>
              <a:rPr lang="ru-RU" sz="2800" b="1" dirty="0">
                <a:solidFill>
                  <a:prstClr val="black"/>
                </a:solidFill>
                <a:latin typeface="Roboto Slab"/>
              </a:rPr>
              <a:t>в России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267548" y="1452784"/>
            <a:ext cx="1725221" cy="555976"/>
            <a:chOff x="4249750" y="462156"/>
            <a:chExt cx="1725221" cy="55597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4789751" y="464134"/>
              <a:ext cx="118522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1333"/>
                </a:spcAft>
              </a:pPr>
              <a:r>
                <a:rPr lang="ru-RU" sz="1200" dirty="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Общее образование</a:t>
              </a:r>
              <a:endPara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750" y="462156"/>
              <a:ext cx="540000" cy="540000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2233734" y="1452784"/>
            <a:ext cx="2191027" cy="555976"/>
            <a:chOff x="4249750" y="458813"/>
            <a:chExt cx="2191027" cy="55597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4789751" y="460791"/>
              <a:ext cx="165102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1333"/>
                </a:spcAft>
              </a:pPr>
              <a:r>
                <a:rPr lang="ru-RU" sz="1200" dirty="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Профессиональное образование</a:t>
              </a:r>
              <a:endPara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750" y="458813"/>
              <a:ext cx="540000" cy="540000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4583361" y="1452784"/>
            <a:ext cx="2050842" cy="555976"/>
            <a:chOff x="4249750" y="453651"/>
            <a:chExt cx="2050842" cy="555976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4788522" y="455629"/>
              <a:ext cx="151207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1333"/>
                </a:spcAft>
              </a:pPr>
              <a:r>
                <a:rPr lang="ru-RU" sz="1200" dirty="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Дополнительное образование</a:t>
              </a:r>
              <a:endPara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750" y="453651"/>
              <a:ext cx="540000" cy="540000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6783594" y="1453773"/>
            <a:ext cx="2200234" cy="553998"/>
            <a:chOff x="4258654" y="446573"/>
            <a:chExt cx="2127674" cy="553998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4789750" y="446573"/>
              <a:ext cx="15965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1333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Профессиональное обучение</a:t>
              </a:r>
              <a:endPara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654" y="453572"/>
              <a:ext cx="522192" cy="540000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1398979" y="419163"/>
            <a:ext cx="540000" cy="540000"/>
            <a:chOff x="1426138" y="419163"/>
            <a:chExt cx="540000" cy="540000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138" y="419163"/>
              <a:ext cx="540000" cy="5400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856" y="497349"/>
              <a:ext cx="384564" cy="384564"/>
            </a:xfrm>
            <a:prstGeom prst="rect">
              <a:avLst/>
            </a:prstGeom>
          </p:spPr>
        </p:pic>
      </p:grpSp>
      <p:cxnSp>
        <p:nvCxnSpPr>
          <p:cNvPr id="44" name="Соединительная линия уступом 43"/>
          <p:cNvCxnSpPr>
            <a:stCxn id="49" idx="2"/>
            <a:endCxn id="52" idx="0"/>
          </p:cNvCxnSpPr>
          <p:nvPr/>
        </p:nvCxnSpPr>
        <p:spPr>
          <a:xfrm rot="5400000">
            <a:off x="2918793" y="-567861"/>
            <a:ext cx="503989" cy="3541256"/>
          </a:xfrm>
          <a:prstGeom prst="bentConnector3">
            <a:avLst>
              <a:gd name="adj1" fmla="val 50000"/>
            </a:avLst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/>
          <p:nvPr/>
        </p:nvCxnSpPr>
        <p:spPr>
          <a:xfrm>
            <a:off x="4881337" y="1201250"/>
            <a:ext cx="991593" cy="263110"/>
          </a:xfrm>
          <a:prstGeom prst="bentConnector2">
            <a:avLst/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3598168" y="1212205"/>
            <a:ext cx="1080" cy="260663"/>
          </a:xfrm>
          <a:prstGeom prst="straightConnector1">
            <a:avLst/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Группа 110"/>
          <p:cNvGrpSpPr/>
          <p:nvPr/>
        </p:nvGrpSpPr>
        <p:grpSpPr>
          <a:xfrm>
            <a:off x="537549" y="1992783"/>
            <a:ext cx="1768611" cy="699115"/>
            <a:chOff x="537549" y="1992783"/>
            <a:chExt cx="1768611" cy="699115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1120940" y="2137900"/>
              <a:ext cx="118522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1333"/>
                </a:spcAft>
              </a:pPr>
              <a:r>
                <a:rPr lang="ru-RU" sz="1200" dirty="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Дошкольное образование</a:t>
              </a:r>
              <a:endPara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2" y="2198899"/>
              <a:ext cx="432000" cy="432000"/>
            </a:xfrm>
            <a:prstGeom prst="rect">
              <a:avLst/>
            </a:prstGeom>
          </p:spPr>
        </p:pic>
        <p:cxnSp>
          <p:nvCxnSpPr>
            <p:cNvPr id="84" name="Соединительная линия уступом 83"/>
            <p:cNvCxnSpPr>
              <a:stCxn id="53" idx="2"/>
              <a:endCxn id="69" idx="1"/>
            </p:cNvCxnSpPr>
            <p:nvPr/>
          </p:nvCxnSpPr>
          <p:spPr>
            <a:xfrm rot="16200000" flipH="1">
              <a:off x="400973" y="2129359"/>
              <a:ext cx="422115" cy="148964"/>
            </a:xfrm>
            <a:prstGeom prst="bentConnector2">
              <a:avLst/>
            </a:prstGeom>
            <a:ln w="19050">
              <a:solidFill>
                <a:srgbClr val="0D99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Соединительная линия уступом 106"/>
          <p:cNvCxnSpPr/>
          <p:nvPr/>
        </p:nvCxnSpPr>
        <p:spPr>
          <a:xfrm>
            <a:off x="5886875" y="1201250"/>
            <a:ext cx="2259084" cy="252523"/>
          </a:xfrm>
          <a:prstGeom prst="bentConnector2">
            <a:avLst/>
          </a:prstGeom>
          <a:ln w="19050">
            <a:solidFill>
              <a:srgbClr val="0D99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www.arnapress.kz/i/Posts/7970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99" y="2244318"/>
            <a:ext cx="3743434" cy="249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Картинки по запросу Parents and childr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233" y="2228342"/>
            <a:ext cx="3742200" cy="249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4855500"/>
            <a:ext cx="131657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lastochka16.ru/media/k2/items/cache/0ef95987526970d668cbb7995fe36b10_XL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675"/>
            <a:ext cx="7929563" cy="4568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3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hareslide.ru/img/thumbs/fec90c8a6a45dd01aae60a096235ba1f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s://i.ytimg.com/vi/ObA2MRxV46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338"/>
            <a:ext cx="8001486" cy="45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9945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2296</TotalTime>
  <Words>95</Words>
  <Application>Microsoft Office PowerPoint</Application>
  <PresentationFormat>Экран (16:9)</PresentationFormat>
  <Paragraphs>31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Trebuchet MS</vt:lpstr>
      <vt:lpstr>Georgia</vt:lpstr>
      <vt:lpstr>Roboto Slab</vt:lpstr>
      <vt:lpstr>InformC</vt:lpstr>
      <vt:lpstr>Times New Roman</vt:lpstr>
      <vt:lpstr>Calibri</vt:lpstr>
      <vt:lpstr>Воздушный поток</vt:lpstr>
      <vt:lpstr>Презентация PowerPoint</vt:lpstr>
      <vt:lpstr>Презентация PowerPoint</vt:lpstr>
      <vt:lpstr>Презентация PowerPoint</vt:lpstr>
      <vt:lpstr>Проблемы урока </vt:lpstr>
      <vt:lpstr>Законодательство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420</cp:lastModifiedBy>
  <cp:revision>162</cp:revision>
  <dcterms:created xsi:type="dcterms:W3CDTF">2015-07-21T12:19:15Z</dcterms:created>
  <dcterms:modified xsi:type="dcterms:W3CDTF">2023-11-02T10:59:18Z</dcterms:modified>
</cp:coreProperties>
</file>