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92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78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20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14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86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54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49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84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48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09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91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8B0CA-157F-4D7B-8368-43E1AB0E4D90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91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2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7.xml"/><Relationship Id="rId17" Type="http://schemas.openxmlformats.org/officeDocument/2006/relationships/slide" Target="slide16.xml"/><Relationship Id="rId2" Type="http://schemas.openxmlformats.org/officeDocument/2006/relationships/slide" Target="slide2.xml"/><Relationship Id="rId16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4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184634" y="1009001"/>
            <a:ext cx="4761186" cy="476118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2" action="ppaction://hlinksldjump"/>
          </p:cNvPr>
          <p:cNvSpPr/>
          <p:nvPr/>
        </p:nvSpPr>
        <p:spPr>
          <a:xfrm>
            <a:off x="5275861" y="1014274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 rot="1567120">
            <a:off x="6079404" y="1189711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 rot="2794232">
            <a:off x="6758790" y="1650414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Прямоугольник 13">
            <a:hlinkClick r:id="rId5" action="ppaction://hlinksldjump"/>
          </p:cNvPr>
          <p:cNvSpPr/>
          <p:nvPr/>
        </p:nvSpPr>
        <p:spPr>
          <a:xfrm rot="3771635">
            <a:off x="7194412" y="2303672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Прямоугольник 14">
            <a:hlinkClick r:id="rId6" action="ppaction://hlinksldjump"/>
          </p:cNvPr>
          <p:cNvSpPr/>
          <p:nvPr/>
        </p:nvSpPr>
        <p:spPr>
          <a:xfrm rot="5400000">
            <a:off x="7338838" y="3100412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Прямоугольник 15">
            <a:hlinkClick r:id="rId7" action="ppaction://hlinksldjump"/>
          </p:cNvPr>
          <p:cNvSpPr/>
          <p:nvPr/>
        </p:nvSpPr>
        <p:spPr>
          <a:xfrm rot="6953946">
            <a:off x="7172505" y="3939473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Прямоугольник 16">
            <a:hlinkClick r:id="rId8" action="ppaction://hlinksldjump"/>
          </p:cNvPr>
          <p:cNvSpPr/>
          <p:nvPr/>
        </p:nvSpPr>
        <p:spPr>
          <a:xfrm rot="8155335">
            <a:off x="6688556" y="4595960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Прямоугольник 17">
            <a:hlinkClick r:id="rId9" action="ppaction://hlinksldjump"/>
          </p:cNvPr>
          <p:cNvSpPr/>
          <p:nvPr/>
        </p:nvSpPr>
        <p:spPr>
          <a:xfrm rot="9530495">
            <a:off x="6032107" y="5025490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2" name="Прямоугольник 21">
            <a:hlinkClick r:id="rId10" action="ppaction://hlinksldjump"/>
          </p:cNvPr>
          <p:cNvSpPr/>
          <p:nvPr/>
        </p:nvSpPr>
        <p:spPr>
          <a:xfrm rot="11031036">
            <a:off x="5232643" y="5158950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3" name="Прямоугольник 22">
            <a:hlinkClick r:id="rId11" action="ppaction://hlinksldjump"/>
          </p:cNvPr>
          <p:cNvSpPr/>
          <p:nvPr/>
        </p:nvSpPr>
        <p:spPr>
          <a:xfrm rot="12572577">
            <a:off x="4415359" y="4981405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4" name="Прямоугольник 23">
            <a:hlinkClick r:id="rId12" action="ppaction://hlinksldjump"/>
          </p:cNvPr>
          <p:cNvSpPr/>
          <p:nvPr/>
        </p:nvSpPr>
        <p:spPr>
          <a:xfrm rot="9116689">
            <a:off x="4412248" y="1193866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6" name="Прямоугольник 25">
            <a:hlinkClick r:id="rId13" action="ppaction://hlinksldjump"/>
          </p:cNvPr>
          <p:cNvSpPr/>
          <p:nvPr/>
        </p:nvSpPr>
        <p:spPr>
          <a:xfrm rot="13598477">
            <a:off x="3793255" y="4525795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7" name="Прямоугольник 26">
            <a:hlinkClick r:id="rId14" action="ppaction://hlinksldjump"/>
          </p:cNvPr>
          <p:cNvSpPr/>
          <p:nvPr/>
        </p:nvSpPr>
        <p:spPr>
          <a:xfrm rot="14836443">
            <a:off x="3359473" y="3877319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8" name="Прямоугольник 27">
            <a:hlinkClick r:id="rId15" action="ppaction://hlinksldjump"/>
          </p:cNvPr>
          <p:cNvSpPr/>
          <p:nvPr/>
        </p:nvSpPr>
        <p:spPr>
          <a:xfrm rot="5400000">
            <a:off x="3208147" y="3111985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9" name="Прямоугольник 28">
            <a:hlinkClick r:id="rId16" action="ppaction://hlinksldjump"/>
          </p:cNvPr>
          <p:cNvSpPr/>
          <p:nvPr/>
        </p:nvSpPr>
        <p:spPr>
          <a:xfrm rot="6548358">
            <a:off x="3337791" y="2375855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0" name="Прямоугольник 29">
            <a:hlinkClick r:id="rId17" action="ppaction://hlinksldjump"/>
          </p:cNvPr>
          <p:cNvSpPr/>
          <p:nvPr/>
        </p:nvSpPr>
        <p:spPr>
          <a:xfrm rot="7740102">
            <a:off x="3727810" y="1730976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5409114" y="1725690"/>
            <a:ext cx="252248" cy="3384000"/>
            <a:chOff x="745572" y="819807"/>
            <a:chExt cx="252248" cy="3384000"/>
          </a:xfrm>
        </p:grpSpPr>
        <p:cxnSp>
          <p:nvCxnSpPr>
            <p:cNvPr id="31" name="Прямая со стрелкой 30"/>
            <p:cNvCxnSpPr/>
            <p:nvPr/>
          </p:nvCxnSpPr>
          <p:spPr>
            <a:xfrm flipH="1">
              <a:off x="871696" y="819807"/>
              <a:ext cx="11173" cy="3384000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2" name="Прямоугольник 31"/>
            <p:cNvSpPr/>
            <p:nvPr/>
          </p:nvSpPr>
          <p:spPr>
            <a:xfrm>
              <a:off x="745572" y="2488407"/>
              <a:ext cx="252248" cy="1692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Овал 1"/>
          <p:cNvSpPr/>
          <p:nvPr/>
        </p:nvSpPr>
        <p:spPr>
          <a:xfrm>
            <a:off x="5294411" y="3212680"/>
            <a:ext cx="504000" cy="504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241566" y="5013742"/>
            <a:ext cx="274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– составитель: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Свяжнина Ольга Владимировна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90793" y="302185"/>
            <a:ext cx="9639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Правила знай и на вопросы отвечай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77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5334" y="237942"/>
            <a:ext cx="10407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Можно </a:t>
            </a:r>
            <a:r>
              <a:rPr lang="ru-RU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ли ехать на велосипеде, у которого не работает тормоз?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46" y="1424973"/>
            <a:ext cx="6376999" cy="3820087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5646089"/>
            <a:ext cx="5112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нельзя</a:t>
            </a:r>
            <a:endParaRPr lang="ru-RU" sz="4800" b="1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192647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9988" y="528036"/>
            <a:ext cx="10343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6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>
                <a:solidFill>
                  <a:srgbClr val="FFC000"/>
                </a:solidFill>
                <a:latin typeface="Arial Black" panose="020B0A04020102020204" pitchFamily="34" charset="0"/>
              </a:rPr>
              <a:t>Что означает мигание желтого сигнала светофора?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812" y="1777283"/>
            <a:ext cx="3855067" cy="3855067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95246" y="5473005"/>
            <a:ext cx="5112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Светофор </a:t>
            </a:r>
            <a:r>
              <a:rPr lang="ru-RU" sz="2800" dirty="0">
                <a:solidFill>
                  <a:srgbClr val="FFC000"/>
                </a:solidFill>
                <a:latin typeface="Arial Black" panose="020B0A04020102020204" pitchFamily="34" charset="0"/>
              </a:rPr>
              <a:t>неисправен.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391570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3646" y="289262"/>
            <a:ext cx="90495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4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sz="4800" dirty="0">
                <a:solidFill>
                  <a:srgbClr val="0070C0"/>
                </a:solidFill>
                <a:latin typeface="Arial Black" panose="020B0A04020102020204" pitchFamily="34" charset="0"/>
              </a:rPr>
              <a:t>С какой стороны надо обходить автобус?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0" r="5408" b="9940"/>
          <a:stretch/>
        </p:blipFill>
        <p:spPr>
          <a:xfrm>
            <a:off x="3854878" y="1858922"/>
            <a:ext cx="5260986" cy="3946074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noProof="0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Ссади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362388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5576" y="408519"/>
            <a:ext cx="97636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4400" dirty="0">
                <a:solidFill>
                  <a:srgbClr val="FF0000"/>
                </a:solidFill>
                <a:latin typeface="Arial Black" panose="020B0A04020102020204" pitchFamily="34" charset="0"/>
              </a:rPr>
              <a:t>Почему опасно играть на проезжей части?</a:t>
            </a:r>
            <a:r>
              <a:rPr lang="ru-RU" sz="3200" dirty="0"/>
              <a:t> 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890" y="1780218"/>
            <a:ext cx="5082808" cy="387868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25178" y="5658898"/>
            <a:ext cx="6238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можно </a:t>
            </a:r>
            <a:r>
              <a:rPr lang="ru-RU" sz="32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попасть под машину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87530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9631" y="0"/>
            <a:ext cx="90370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4000" b="1" dirty="0">
                <a:solidFill>
                  <a:srgbClr val="00B0F0"/>
                </a:solidFill>
                <a:latin typeface="Arial Black" panose="020B0A04020102020204" pitchFamily="34" charset="0"/>
              </a:rPr>
              <a:t>Какой знак должен подать велосипедист, поворачивая налево?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1" r="38991"/>
          <a:stretch/>
        </p:blipFill>
        <p:spPr>
          <a:xfrm>
            <a:off x="2869808" y="1410735"/>
            <a:ext cx="1856935" cy="4219465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90953" y="5780782"/>
            <a:ext cx="59144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B0F0"/>
                </a:solidFill>
                <a:latin typeface="Arial Black" panose="020B0A04020102020204" pitchFamily="34" charset="0"/>
              </a:rPr>
              <a:t>Вытянутая вверх левая рука.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137830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2068" y="528035"/>
            <a:ext cx="102910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По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какой стороне пешеходного перехода или тротуара должен двигаться пешеход?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836" y="1786597"/>
            <a:ext cx="5534507" cy="311316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5612065"/>
            <a:ext cx="5112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По любой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372618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7166" y="528035"/>
            <a:ext cx="10115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Как 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называют людей, идущих по дороге?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23" y="1777284"/>
            <a:ext cx="5959478" cy="3934187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75791" y="5711471"/>
            <a:ext cx="5112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Пешеходы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322253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749" y="293956"/>
            <a:ext cx="114194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В каком месте можно переходить улицу?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077" y="1617395"/>
            <a:ext cx="5788486" cy="325602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32516" y="5353702"/>
            <a:ext cx="6541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Там, где есть пешеходный переход.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23439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2446" y="98749"/>
            <a:ext cx="77993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>
                <a:solidFill>
                  <a:srgbClr val="FFFF00"/>
                </a:solidFill>
                <a:latin typeface="Arial Black" panose="020B0A04020102020204" pitchFamily="34" charset="0"/>
              </a:rPr>
              <a:t>По какой части дороги должен ходить пешеход?</a:t>
            </a:r>
            <a:endParaRPr lang="ru-RU" sz="4000" dirty="0">
              <a:solidFill>
                <a:srgbClr val="FFFF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047" y="1366843"/>
            <a:ext cx="4755352" cy="3566514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</a:t>
            </a:r>
            <a:r>
              <a:rPr lang="ru-RU" sz="4000" dirty="0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 тротуару</a:t>
            </a:r>
            <a:endParaRPr lang="ru-RU" sz="4000" dirty="0">
              <a:solidFill>
                <a:srgbClr val="FFFF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27132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6100" y="262788"/>
            <a:ext cx="10375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Какое 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транспортное средство можно отнести к общественному?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939" y="1929732"/>
            <a:ext cx="6433910" cy="3619074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4400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Автобус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414971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3647" y="295422"/>
            <a:ext cx="106720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4000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При </a:t>
            </a:r>
            <a:r>
              <a:rPr lang="ru-RU" sz="4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включении зеленого сигнала светофора можно ли сразу начинать переход?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271" y="2287623"/>
            <a:ext cx="2996418" cy="299641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31434" y="5288340"/>
            <a:ext cx="5112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noProof="0" dirty="0" smtClean="0">
                <a:solidFill>
                  <a:srgbClr val="C00000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Можно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anose="020B0A04020102020204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305413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3" y="89208"/>
            <a:ext cx="9059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Как называется место пересечения дорог?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75" y="1451575"/>
            <a:ext cx="4590748" cy="334550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8948" y="5472331"/>
            <a:ext cx="407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Перекрёсток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60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5532" y="267286"/>
            <a:ext cx="94211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4400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На </a:t>
            </a:r>
            <a:r>
              <a:rPr lang="ru-RU" sz="4400" dirty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какой сигнал светофора можно переходить дорогу?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150" y="1777284"/>
            <a:ext cx="2789381" cy="3884214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0287" y="5950040"/>
            <a:ext cx="5112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000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На зелёный</a:t>
            </a:r>
            <a:endParaRPr lang="ru-RU" sz="4000" dirty="0">
              <a:solidFill>
                <a:srgbClr val="00B05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62864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1003" y="442618"/>
            <a:ext cx="9704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Где 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можно играть в различные игры?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62" y="1766058"/>
            <a:ext cx="7082822" cy="398762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6692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Только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 специально оборудованной площадке.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248509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1686" y="323558"/>
            <a:ext cx="10641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600" b="1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В </a:t>
            </a:r>
            <a:r>
              <a:rPr lang="ru-RU" sz="3600" b="1" dirty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какую сторону необходимо посмотреть, прежде чем начать переходить дорогу?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483" y="1600064"/>
            <a:ext cx="4226386" cy="427379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26694" y="5797684"/>
            <a:ext cx="3710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Налево</a:t>
            </a:r>
            <a:endParaRPr lang="ru-RU" sz="4800" b="1" dirty="0">
              <a:solidFill>
                <a:srgbClr val="00B05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208132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9827" y="0"/>
            <a:ext cx="113221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Где </a:t>
            </a: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нужно ожидать трамвая, если нет посадочной площадки?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5" r="16752" b="7320"/>
          <a:stretch/>
        </p:blipFill>
        <p:spPr>
          <a:xfrm>
            <a:off x="4045447" y="1345288"/>
            <a:ext cx="3832461" cy="372039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45447" y="5095779"/>
            <a:ext cx="447957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На тротуаре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или обочине.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137313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250</Words>
  <Application>Microsoft Office PowerPoint</Application>
  <PresentationFormat>Широкоэкранный</PresentationFormat>
  <Paragraphs>84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Segoe UI Black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Георгий Аствацатуров</dc:creator>
  <cp:lastModifiedBy>Анастасия Свяжнина</cp:lastModifiedBy>
  <cp:revision>39</cp:revision>
  <dcterms:created xsi:type="dcterms:W3CDTF">2020-02-29T02:38:23Z</dcterms:created>
  <dcterms:modified xsi:type="dcterms:W3CDTF">2021-02-14T18:27:04Z</dcterms:modified>
</cp:coreProperties>
</file>