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1" r:id="rId5"/>
    <p:sldId id="257" r:id="rId6"/>
    <p:sldId id="258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«Мир </a:t>
            </a:r>
            <a:r>
              <a:rPr lang="ru-RU" dirty="0"/>
              <a:t>денег»</a:t>
            </a:r>
            <a:br>
              <a:rPr lang="ru-RU" dirty="0"/>
            </a:br>
            <a:r>
              <a:rPr lang="ru-RU" sz="3100" dirty="0"/>
              <a:t>8 класс, предметная область: обществознание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Хайруллина Е.А., учитель истории и обществознания МБОУ </a:t>
            </a:r>
            <a:r>
              <a:rPr lang="ru-RU" dirty="0" smtClean="0"/>
              <a:t>«СОШ №6» </a:t>
            </a:r>
            <a:r>
              <a:rPr lang="ru-RU" dirty="0" smtClean="0"/>
              <a:t>г. Лениногорска 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45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 anchor="ctr">
            <a:normAutofit/>
          </a:bodyPr>
          <a:lstStyle/>
          <a:p>
            <a:r>
              <a:rPr lang="ru-RU" b="1" dirty="0"/>
              <a:t>“Они – великий созидатель. Там, куда они текут, вырастают улицы, заводы, пустыни превращаются в оазисы, болота – в плодородные нивы… Они – жесточайший тиран. Чем больше человек хочет иметь свободы, тем усерднее вынужден служить им…”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8" name="Picture 4" descr="http://yuriblog.ru/wp-content/uploads/2012/12/%D0%A1%D0%B8%D0%B1%D1%86%D0%B5%D0%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2154" y="279408"/>
            <a:ext cx="3528392" cy="236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ninogorsk-rt.tatmedia.com/media/k2/items/cache/4c13d7d1925978c23293c287ae45c1b4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80" y="260647"/>
            <a:ext cx="2476500" cy="236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arib.ru/i/42/3146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9408"/>
            <a:ext cx="2448272" cy="236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92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8812"/>
            <a:ext cx="8865046" cy="492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9"/>
            <a:ext cx="4400550" cy="14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4320480" cy="14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99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sz="3600" dirty="0"/>
              <a:t>«Деньги — мерило всех вещей, в торгу обращающихся» </a:t>
            </a:r>
            <a:r>
              <a:rPr lang="ru-RU" sz="3600" dirty="0" smtClean="0"/>
              <a:t>      						(</a:t>
            </a:r>
            <a:r>
              <a:rPr lang="ru-RU" sz="3600" dirty="0"/>
              <a:t>Н</a:t>
            </a:r>
            <a:r>
              <a:rPr lang="ru-RU" sz="3600" dirty="0" smtClean="0"/>
              <a:t>. Радищев</a:t>
            </a:r>
            <a:r>
              <a:rPr lang="ru-RU" sz="3600" dirty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80120"/>
          </a:xfrm>
        </p:spPr>
        <p:txBody>
          <a:bodyPr/>
          <a:lstStyle/>
          <a:p>
            <a:r>
              <a:rPr lang="ru-RU" dirty="0" smtClean="0"/>
              <a:t>Определите функцию денег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212976"/>
            <a:ext cx="403738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22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583" y="1861414"/>
            <a:ext cx="8640960" cy="4941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      Некогда один мудрец сказал, что деньги - это дорога, по </a:t>
            </a:r>
            <a:r>
              <a:rPr lang="ru-RU" dirty="0" smtClean="0"/>
              <a:t>которой катится </a:t>
            </a:r>
            <a:r>
              <a:rPr lang="ru-RU" dirty="0"/>
              <a:t>колесо торговли. Другой мудрец сказал, что деньги </a:t>
            </a:r>
            <a:r>
              <a:rPr lang="ru-RU" dirty="0" smtClean="0"/>
              <a:t>– универсальный язык</a:t>
            </a:r>
            <a:r>
              <a:rPr lang="ru-RU" dirty="0"/>
              <a:t>, на котором говорят в мире торговли. И оба были правы.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Определяем     			функцию денег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6798"/>
            <a:ext cx="170802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94794"/>
            <a:ext cx="475252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4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9890"/>
            <a:ext cx="8572797" cy="39554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      </a:t>
            </a:r>
            <a:r>
              <a:rPr lang="ru-RU" b="1" dirty="0"/>
              <a:t>Деньги</a:t>
            </a:r>
          </a:p>
          <a:p>
            <a:r>
              <a:rPr lang="ru-RU" b="1" dirty="0"/>
              <a:t>      Всегда, во всякий возраст нам пригодны;</a:t>
            </a:r>
          </a:p>
          <a:p>
            <a:r>
              <a:rPr lang="ru-RU" b="1" dirty="0"/>
              <a:t>      Но юноша в них ищет слуг проворных</a:t>
            </a:r>
          </a:p>
          <a:p>
            <a:r>
              <a:rPr lang="ru-RU" b="1" dirty="0"/>
              <a:t>      И, не жалея, шлёт туда, сюда.</a:t>
            </a:r>
          </a:p>
          <a:p>
            <a:r>
              <a:rPr lang="ru-RU" b="1" dirty="0"/>
              <a:t>      Старик же видит в них друзей надёжных</a:t>
            </a:r>
          </a:p>
          <a:p>
            <a:r>
              <a:rPr lang="ru-RU" b="1" dirty="0"/>
              <a:t>      И бережёт их как зеницу ока</a:t>
            </a:r>
            <a:r>
              <a:rPr lang="ru-RU" b="1" dirty="0" smtClean="0"/>
              <a:t>. 						                           (А.С. Пушкин «Скупой  рыцарь»)</a:t>
            </a:r>
            <a:endParaRPr lang="ru-RU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3156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О какой функции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денег идет речь?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3024336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63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6"/>
            <a:ext cx="8640960" cy="50851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развитием торговли и всеобщего характера товарного производства развивается разделение во времени покупок и  </a:t>
            </a:r>
            <a:r>
              <a:rPr lang="ru-RU" dirty="0" smtClean="0"/>
              <a:t>… . </a:t>
            </a:r>
            <a:r>
              <a:rPr lang="ru-RU" dirty="0"/>
              <a:t>Деньги необходимо доставить к определённому сроку. Современные денежные кризисы доказывают, что это может создать такие условия, при которых ещё и в наше время денежный капиталист и ростовщик сливаются воедино. Но то же самое ростовщичество становится главным средством дальнейшего развития потребности в деньгах как средстве </a:t>
            </a:r>
            <a:r>
              <a:rPr lang="ru-RU" dirty="0" smtClean="0"/>
              <a:t>… ; </a:t>
            </a:r>
            <a:r>
              <a:rPr lang="ru-RU" dirty="0"/>
              <a:t>всё усиливая и усиливая задолженность производителя, ростовщичество лишает его обычных средств </a:t>
            </a:r>
            <a:r>
              <a:rPr lang="ru-RU" dirty="0" smtClean="0"/>
              <a:t>… , </a:t>
            </a:r>
            <a:r>
              <a:rPr lang="ru-RU" dirty="0"/>
              <a:t>так как для него из-за тяжести одних только процентов становится невозможным регулярное воспроизводство. Здесь ростовщичество вырастает из денег как средства  </a:t>
            </a:r>
            <a:r>
              <a:rPr lang="ru-RU" dirty="0" smtClean="0"/>
              <a:t>…..  </a:t>
            </a:r>
            <a:r>
              <a:rPr lang="ru-RU" dirty="0"/>
              <a:t>и расширяет эту функцию, являющуюся его исконной ареной</a:t>
            </a:r>
            <a:r>
              <a:rPr lang="ru-RU" dirty="0" smtClean="0"/>
              <a:t>.                               							       (К. Маркс,  Капитал)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</a:t>
            </a:r>
            <a:r>
              <a:rPr lang="ru-RU" sz="2000" b="1" dirty="0" smtClean="0"/>
              <a:t>Определите функцию денег, вставив 	 				вместо пропусков (…)  				нужное слово 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2819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33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640959" cy="432048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таблицу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4815698"/>
              </p:ext>
            </p:extLst>
          </p:nvPr>
        </p:nvGraphicFramePr>
        <p:xfrm>
          <a:off x="539550" y="3717032"/>
          <a:ext cx="8352929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019"/>
                <a:gridCol w="2784019"/>
                <a:gridCol w="2784891"/>
              </a:tblGrid>
              <a:tr h="670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Что знал?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Что узнал?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Что хочу узнать?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7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95" y="1772816"/>
            <a:ext cx="26955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2664296" cy="178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736304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84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397</TotalTime>
  <Words>305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Проект «Мир денег» 8 класс, предметная область: обществознание</vt:lpstr>
      <vt:lpstr>.</vt:lpstr>
      <vt:lpstr>Слайд 3</vt:lpstr>
      <vt:lpstr>Определите функцию денег</vt:lpstr>
      <vt:lpstr>        Определяем        функцию денег</vt:lpstr>
      <vt:lpstr>О какой функции  денег идет речь?</vt:lpstr>
      <vt:lpstr>                       Определите функцию денег, вставив       вместо пропусков (…)      нужное слово </vt:lpstr>
      <vt:lpstr>Заполните таблицу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16</cp:revision>
  <dcterms:created xsi:type="dcterms:W3CDTF">2016-01-30T17:03:15Z</dcterms:created>
  <dcterms:modified xsi:type="dcterms:W3CDTF">2021-03-30T08:00:18Z</dcterms:modified>
</cp:coreProperties>
</file>