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5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7416824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№10» комбинированного вида г.Карабаша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«ХОЧУ ВСЁ ЗНАТЬ»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Рябинина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Д.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Анна\Downloads\па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88840"/>
            <a:ext cx="4118882" cy="1728192"/>
          </a:xfrm>
          <a:prstGeom prst="rect">
            <a:avLst/>
          </a:prstGeom>
          <a:noFill/>
        </p:spPr>
      </p:pic>
      <p:pic>
        <p:nvPicPr>
          <p:cNvPr id="2052" name="Picture 4" descr="C:\Users\Анна\Downloads\авп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4439424" cy="2071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5273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Арифметическое действие с двумя или более числами, результатом которого является их разность?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1844824"/>
            <a:ext cx="1530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Вычитание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1328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Арифметическое действие с двумя или более числами, результатом которого является их сумма?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8529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21297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Геометрическая фигура, у которой две противоположные стороны равны и все 4 угла одинаковы?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22108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Прямоугольник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450912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Луч, на котором точками обозначены натуральные числа?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537321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Числовой луч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3508" y="116632"/>
            <a:ext cx="661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Тур «Математические термины»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Тур «Педагогические вопросы»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Из скольких разделов по ФЭМП состоит программа каждой возрастной группы. Перечислите.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62880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количество и счёт, величина, форма, ориентировка во времени, ориентировка в пространстве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Перечислите методы и приемы, используемые на занятиях по ФЭМП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70892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словесные, наглядные, практические, игровые, рассказ, беседа, показ, вопросы, дидактическая игра, действие с карточками и цифрами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71703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Назовите формы организации работы с детьми при проведении образовательной деятельности по ФЭМП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43711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НОД, КВН, викторина, конкурсы, развлечение, экспериментальная деятельность и др.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08518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Перечислите разнообразный стандартный и нестандартный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используемый при проведении НОД по ФЭМП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5805264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счетные палочки, карточки с цифрами, палочки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блоки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раздаточный материал и др.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тур «Мудреные вопросы»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762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Ленту разрезали на шести местах. Сколько частей получилось?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412776"/>
            <a:ext cx="798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88840"/>
            <a:ext cx="7957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Сестра и брат получили по 4 яблока. Сестра съела 3 яблока, а брат – 2 яблока. У кого яблок осталось больше?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2780928"/>
            <a:ext cx="108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брата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140968"/>
            <a:ext cx="828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Четыре мальчика и две девочки скатали по одному снежному кому и слепили снеговиков. Сколько морковок для носа и угольков глаз должна принести воспитательница?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4293096"/>
            <a:ext cx="406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Две морковки и четыре уголька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5048" y="4857760"/>
            <a:ext cx="8317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Сестре 4 года, брату 6 лет. Сколько лет будет брату, когда сестре исполнится столько же лет, сколько сейчас брату.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5517232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лет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тур «Гимнастика для ума» 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(Математические головоломки)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848871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99792" y="5877272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1+20+5=26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594928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1+10+3=14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878497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587727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треугольников?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594928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5805264"/>
            <a:ext cx="276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квадратов?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416" y="580526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62373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кругов?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63093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Тур «Фольклорная математика»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7467600" cy="43022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Один ум хорошо, а два – лучше.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За двумя зайцами погонишься, ни одного не поймаешь.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Старый друг лучше новых двух.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Знать, как свои пять пальцев.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Семь бед – один ответ.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Семеро одного не ждут. И т.д.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642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 Тур «Математика в картинках»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нна\Downloads\img_user_file_54c5ce747e069_1_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124700" cy="1905000"/>
          </a:xfrm>
          <a:prstGeom prst="rect">
            <a:avLst/>
          </a:prstGeom>
          <a:noFill/>
        </p:spPr>
      </p:pic>
      <p:pic>
        <p:nvPicPr>
          <p:cNvPr id="1028" name="Picture 4" descr="C:\Users\Анна\Downloads\img_user_file_556b34912828d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933056"/>
            <a:ext cx="6618972" cy="2538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</TotalTime>
  <Words>321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Муниципальное казенное дошкольное образовательное учреждение «Детский сад №10» комбинированного вида г.Карабаша  ВИКТОРИНА  «ХОЧУ ВСЁ ЗНАТЬ»</vt:lpstr>
      <vt:lpstr>Слайд 2</vt:lpstr>
      <vt:lpstr>2 Тур «Педагогические вопросы»</vt:lpstr>
      <vt:lpstr>3 тур «Мудреные вопросы»</vt:lpstr>
      <vt:lpstr>4 тур «Гимнастика для ума»  (Математические головоломки)</vt:lpstr>
      <vt:lpstr>Слайд 6</vt:lpstr>
      <vt:lpstr>Слайд 7</vt:lpstr>
      <vt:lpstr>5 Тур «Фольклорная математика»</vt:lpstr>
      <vt:lpstr>6 Тур «Математика в картинках»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20</cp:revision>
  <dcterms:created xsi:type="dcterms:W3CDTF">2022-10-08T02:02:08Z</dcterms:created>
  <dcterms:modified xsi:type="dcterms:W3CDTF">2022-10-27T03:59:29Z</dcterms:modified>
</cp:coreProperties>
</file>