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78" r:id="rId5"/>
    <p:sldId id="263" r:id="rId6"/>
    <p:sldId id="275" r:id="rId7"/>
    <p:sldId id="271" r:id="rId8"/>
    <p:sldId id="259" r:id="rId9"/>
    <p:sldId id="276" r:id="rId10"/>
    <p:sldId id="258" r:id="rId11"/>
    <p:sldId id="260" r:id="rId12"/>
    <p:sldId id="277" r:id="rId13"/>
    <p:sldId id="268" r:id="rId14"/>
    <p:sldId id="262" r:id="rId15"/>
    <p:sldId id="267" r:id="rId16"/>
    <p:sldId id="269" r:id="rId17"/>
    <p:sldId id="273" r:id="rId18"/>
    <p:sldId id="272" r:id="rId19"/>
    <p:sldId id="264" r:id="rId20"/>
    <p:sldId id="265" r:id="rId21"/>
    <p:sldId id="274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B08AFB0-2186-42D9-9851-18700B39E11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D9156B-FA4B-47F8-861E-841BEE0C8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43852" cy="310040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Эпоха Леонида Брежнева –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это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период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«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Застоя» или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 «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Золотые годы» стабильности?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6400800" cy="928694"/>
          </a:xfrm>
        </p:spPr>
        <p:txBody>
          <a:bodyPr>
            <a:normAutofit fontScale="4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 </a:t>
            </a: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заседание круглого </a:t>
            </a: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стола </a:t>
            </a:r>
            <a:endParaRPr lang="ru-RU" sz="48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обучающихся  10-11 классов</a:t>
            </a:r>
            <a:endParaRPr lang="ru-RU" sz="48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429264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 учитель истории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высшей квалификационной категории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МОСТОВАЯ ДИНА АНАТОЛЬЕВНА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Pictures\images (1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071966" cy="57309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Дина\Pictures\images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71810"/>
            <a:ext cx="4965263" cy="40005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2" name="Picture 4" descr="C:\Users\Дина\Pictures\images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14290"/>
            <a:ext cx="4936559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Pictures\0_165c13_4eae20ac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3" r="2362"/>
          <a:stretch>
            <a:fillRect/>
          </a:stretch>
        </p:blipFill>
        <p:spPr bwMode="auto">
          <a:xfrm>
            <a:off x="0" y="0"/>
            <a:ext cx="92765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на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на\Pictures\images (1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01598" cy="4286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:\Users\Дина\Pictures\images (21).jpg"/>
          <p:cNvPicPr>
            <a:picLocks noChangeAspect="1" noChangeArrowheads="1"/>
          </p:cNvPicPr>
          <p:nvPr/>
        </p:nvPicPr>
        <p:blipFill>
          <a:blip r:embed="rId3"/>
          <a:srcRect l="12291" t="14822" r="13828" b="14822"/>
          <a:stretch>
            <a:fillRect/>
          </a:stretch>
        </p:blipFill>
        <p:spPr bwMode="auto">
          <a:xfrm>
            <a:off x="4017081" y="3071810"/>
            <a:ext cx="5126919" cy="3527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643182"/>
            <a:ext cx="4000528" cy="4000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Чернобыльская  трагедия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Дина\Pictures\Без названия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0" y="1643063"/>
            <a:ext cx="5929313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на\Pictures\images (1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8926" y="3240087"/>
            <a:ext cx="5857916" cy="3046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43" name="Picture 3" descr="C:\Users\Дина\Pictures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6542557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4000504"/>
            <a:ext cx="350046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Плановая экономика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Дина\Pictures\2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715304" cy="4203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0" name="Picture 2" descr="C:\Users\Дина\Pictures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14414" y="3533764"/>
            <a:ext cx="6357982" cy="3324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000372"/>
            <a:ext cx="9429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Пустые прилавки магазинов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цены-в-ССС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410" y="0"/>
            <a:ext cx="7702590" cy="4071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Дина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5598143" cy="4214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857884" y="4643446"/>
            <a:ext cx="3143272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Дешевые товары и услуги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ина\Pictures\cdc128cf5254d1dcd177fc98ee936902--sport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00528" cy="6287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6" name="Picture 6" descr="C:\Users\Дина\Pictures\images (2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52"/>
            <a:ext cx="4357686" cy="6364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на\Pictures\slide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Picture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ина\Pictures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01056" cy="63598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на\Pictures\images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5143537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5" name="Picture 3" descr="C:\Users\Дина\Pictures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400568"/>
            <a:ext cx="6643734" cy="34574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2" descr="C:\Users\Дина\Picture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0042"/>
            <a:ext cx="433225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Pictures\images.jpg"/>
          <p:cNvPicPr>
            <a:picLocks noChangeAspect="1" noChangeArrowheads="1"/>
          </p:cNvPicPr>
          <p:nvPr/>
        </p:nvPicPr>
        <p:blipFill>
          <a:blip r:embed="rId2"/>
          <a:srcRect l="8493" t="13998" r="7078" b="13998"/>
          <a:stretch>
            <a:fillRect/>
          </a:stretch>
        </p:blipFill>
        <p:spPr bwMode="auto">
          <a:xfrm>
            <a:off x="3214678" y="214290"/>
            <a:ext cx="5643602" cy="3603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4290"/>
            <a:ext cx="5143504" cy="421484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b="1" dirty="0" smtClean="0">
                <a:ln w="50800"/>
                <a:solidFill>
                  <a:srgbClr val="CC9900"/>
                </a:solidFill>
                <a:effectLst/>
                <a:latin typeface="Arial Black" pitchFamily="34" charset="0"/>
              </a:rPr>
              <a:t>Старение</a:t>
            </a:r>
            <a:br>
              <a:rPr lang="ru-RU" sz="4800" b="1" dirty="0" smtClean="0">
                <a:ln w="50800"/>
                <a:solidFill>
                  <a:srgbClr val="CC9900"/>
                </a:solidFill>
                <a:effectLst/>
                <a:latin typeface="Arial Black" pitchFamily="34" charset="0"/>
              </a:rPr>
            </a:br>
            <a:r>
              <a:rPr lang="ru-RU" sz="4800" b="1" dirty="0" smtClean="0">
                <a:ln w="50800"/>
                <a:solidFill>
                  <a:srgbClr val="CC9900"/>
                </a:solidFill>
                <a:effectLst/>
                <a:latin typeface="Arial Black" pitchFamily="34" charset="0"/>
              </a:rPr>
              <a:t>советского руководства</a:t>
            </a:r>
            <a:endParaRPr lang="ru-RU" sz="4800" b="1" dirty="0">
              <a:ln w="50800"/>
              <a:solidFill>
                <a:srgbClr val="CC9900"/>
              </a:solidFill>
              <a:effectLst/>
              <a:latin typeface="Arial Black" pitchFamily="34" charset="0"/>
            </a:endParaRPr>
          </a:p>
        </p:txBody>
      </p:sp>
      <p:pic>
        <p:nvPicPr>
          <p:cNvPr id="5123" name="Picture 3" descr="C:\Users\Дина\Pictures\images (3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 rot="247221">
            <a:off x="2919775" y="3039964"/>
            <a:ext cx="5219700" cy="3910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08"/>
            <a:ext cx="8914471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Трилогия  Л.И.Брежнева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ина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41"/>
          <a:stretch>
            <a:fillRect/>
          </a:stretch>
        </p:blipFill>
        <p:spPr bwMode="auto">
          <a:xfrm>
            <a:off x="0" y="2786058"/>
            <a:ext cx="6330778" cy="4071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Дина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290"/>
            <a:ext cx="5286412" cy="346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857752" cy="21613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Советские войска в Афганистане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72264" y="4429132"/>
            <a:ext cx="2357454" cy="216137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Aharoni" pitchFamily="2" charset="-79"/>
              </a:rPr>
              <a:t>Выход</a:t>
            </a:r>
            <a:r>
              <a:rPr kumimoji="0" lang="ru-RU" sz="3600" b="1" i="0" u="none" strike="noStrike" kern="1200" cap="none" spc="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Aharoni" pitchFamily="2" charset="-79"/>
              </a:rPr>
              <a:t>  войск  1989 год</a:t>
            </a:r>
            <a:endParaRPr kumimoji="0" lang="ru-RU" sz="36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  <a:cs typeface="Aharoni" pitchFamily="2" charset="-79"/>
              </a:rPr>
              <a:t>Вмешательство СССР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  <a:cs typeface="Aharoni" pitchFamily="2" charset="-79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  <a:cs typeface="Aharoni" pitchFamily="2" charset="-79"/>
              </a:rPr>
              <a:t>во внутренние дела Чехословакии  1968 г.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146" name="Picture 2" descr="C:\Users\Дина\Desktop\BgNAF03IcAAiRJ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000924" cy="4620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на\Pictures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82435" y="3000372"/>
            <a:ext cx="4361565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Дина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4504968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57686" y="571480"/>
            <a:ext cx="47863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Борьба  с инакомыслием  и цензура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Дина\Pictures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66"/>
            <a:ext cx="3857652" cy="5599818"/>
          </a:xfrm>
          <a:prstGeom prst="rect">
            <a:avLst/>
          </a:prstGeom>
          <a:noFill/>
        </p:spPr>
      </p:pic>
      <p:pic>
        <p:nvPicPr>
          <p:cNvPr id="3074" name="Picture 2" descr="C:\Users\Дина\Pictures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285041" cy="24288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Дина\Pictures\images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4170020" cy="277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Дина\Pictures\images (2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2244" y="4085837"/>
            <a:ext cx="3461756" cy="27721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7" name="Picture 5" descr="C:\Users\Дина\Pictures\images (1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7968" y="0"/>
            <a:ext cx="4384992" cy="289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Дина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00372"/>
            <a:ext cx="364333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Дин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6061" y="285728"/>
            <a:ext cx="3970307" cy="5912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Дина\Desktop\Без названия (1).jpg"/>
          <p:cNvPicPr>
            <a:picLocks noChangeAspect="1" noChangeArrowheads="1"/>
          </p:cNvPicPr>
          <p:nvPr/>
        </p:nvPicPr>
        <p:blipFill>
          <a:blip r:embed="rId4"/>
          <a:srcRect l="16736" b="12192"/>
          <a:stretch>
            <a:fillRect/>
          </a:stretch>
        </p:blipFill>
        <p:spPr bwMode="auto">
          <a:xfrm>
            <a:off x="214282" y="214290"/>
            <a:ext cx="4286248" cy="310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218</TotalTime>
  <Words>63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Эпоха Леонида Брежнева – это период «Застоя» или   «Золотые годы» стабильности? </vt:lpstr>
      <vt:lpstr>Слайд 2</vt:lpstr>
      <vt:lpstr>Старение советского руководства</vt:lpstr>
      <vt:lpstr>Трилогия  Л.И.Брежнева</vt:lpstr>
      <vt:lpstr>Советские войска в Афганистане</vt:lpstr>
      <vt:lpstr>Вмешательство СССР  во внутренние дела Чехословакии  1968 г.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Леонида Брежнева – это период «Застоя» или «Золотые годы» стабильности?</dc:title>
  <dc:creator>Дина</dc:creator>
  <cp:lastModifiedBy>Дира</cp:lastModifiedBy>
  <cp:revision>25</cp:revision>
  <dcterms:created xsi:type="dcterms:W3CDTF">2018-01-22T18:28:51Z</dcterms:created>
  <dcterms:modified xsi:type="dcterms:W3CDTF">2022-10-23T10:49:42Z</dcterms:modified>
</cp:coreProperties>
</file>