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1F6D821-BD94-4C6B-BA2A-09ADAE6F1C0C}">
          <p14:sldIdLst>
            <p14:sldId id="256"/>
            <p14:sldId id="259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98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8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077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753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9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64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3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30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0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9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49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9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6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4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50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9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25A308E-B485-4FF8-AA8F-559AD787E5EE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C50AD-924E-49CA-A9A8-5469468EC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07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Креативное мышление на уроках истории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Ковалева </a:t>
            </a:r>
            <a:r>
              <a:rPr lang="ru-RU" dirty="0" err="1" smtClean="0"/>
              <a:t>Наринэ</a:t>
            </a:r>
            <a:r>
              <a:rPr lang="ru-RU" dirty="0" smtClean="0"/>
              <a:t> Аркадьевна</a:t>
            </a:r>
          </a:p>
          <a:p>
            <a:r>
              <a:rPr lang="ru-RU" dirty="0" smtClean="0"/>
              <a:t>МОБУГ №2 г Новокубанск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2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94" y="209006"/>
            <a:ext cx="12440193" cy="6124712"/>
          </a:xfrm>
        </p:spPr>
      </p:pic>
    </p:spTree>
    <p:extLst>
      <p:ext uri="{BB962C8B-B14F-4D97-AF65-F5344CB8AC3E}">
        <p14:creationId xmlns:p14="http://schemas.microsoft.com/office/powerpoint/2010/main" val="1003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9" y="365125"/>
            <a:ext cx="11679277" cy="6151473"/>
          </a:xfrm>
        </p:spPr>
      </p:pic>
    </p:spTree>
    <p:extLst>
      <p:ext uri="{BB962C8B-B14F-4D97-AF65-F5344CB8AC3E}">
        <p14:creationId xmlns:p14="http://schemas.microsoft.com/office/powerpoint/2010/main" val="41556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365124"/>
            <a:ext cx="11956869" cy="6492875"/>
          </a:xfrm>
        </p:spPr>
      </p:pic>
    </p:spTree>
    <p:extLst>
      <p:ext uri="{BB962C8B-B14F-4D97-AF65-F5344CB8AC3E}">
        <p14:creationId xmlns:p14="http://schemas.microsoft.com/office/powerpoint/2010/main" val="38858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65125"/>
            <a:ext cx="12061371" cy="6179366"/>
          </a:xfrm>
        </p:spPr>
      </p:pic>
    </p:spTree>
    <p:extLst>
      <p:ext uri="{BB962C8B-B14F-4D97-AF65-F5344CB8AC3E}">
        <p14:creationId xmlns:p14="http://schemas.microsoft.com/office/powerpoint/2010/main" val="6263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" y="519340"/>
            <a:ext cx="11497491" cy="6338660"/>
          </a:xfrm>
        </p:spPr>
      </p:pic>
    </p:spTree>
    <p:extLst>
      <p:ext uri="{BB962C8B-B14F-4D97-AF65-F5344CB8AC3E}">
        <p14:creationId xmlns:p14="http://schemas.microsoft.com/office/powerpoint/2010/main" val="21525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11952514" cy="6492874"/>
          </a:xfrm>
        </p:spPr>
      </p:pic>
    </p:spTree>
    <p:extLst>
      <p:ext uri="{BB962C8B-B14F-4D97-AF65-F5344CB8AC3E}">
        <p14:creationId xmlns:p14="http://schemas.microsoft.com/office/powerpoint/2010/main" val="34947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2" y="365125"/>
            <a:ext cx="11487052" cy="6727371"/>
          </a:xfrm>
        </p:spPr>
      </p:pic>
    </p:spTree>
    <p:extLst>
      <p:ext uri="{BB962C8B-B14F-4D97-AF65-F5344CB8AC3E}">
        <p14:creationId xmlns:p14="http://schemas.microsoft.com/office/powerpoint/2010/main" val="15812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" y="209006"/>
            <a:ext cx="12187645" cy="6818811"/>
          </a:xfrm>
        </p:spPr>
      </p:pic>
    </p:spTree>
    <p:extLst>
      <p:ext uri="{BB962C8B-B14F-4D97-AF65-F5344CB8AC3E}">
        <p14:creationId xmlns:p14="http://schemas.microsoft.com/office/powerpoint/2010/main" val="7494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482690"/>
            <a:ext cx="12349321" cy="6610441"/>
          </a:xfrm>
        </p:spPr>
      </p:pic>
    </p:spTree>
    <p:extLst>
      <p:ext uri="{BB962C8B-B14F-4D97-AF65-F5344CB8AC3E}">
        <p14:creationId xmlns:p14="http://schemas.microsoft.com/office/powerpoint/2010/main" val="8144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365124"/>
            <a:ext cx="12344400" cy="6584315"/>
          </a:xfrm>
        </p:spPr>
      </p:pic>
    </p:spTree>
    <p:extLst>
      <p:ext uri="{BB962C8B-B14F-4D97-AF65-F5344CB8AC3E}">
        <p14:creationId xmlns:p14="http://schemas.microsoft.com/office/powerpoint/2010/main" val="7135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Креативное мышление на уроках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Как сделать урок истории интересным? Вовлечь детей в творческий процесс, используя разные технологии и практики. Очень часто на уроках рисуем иллюстрированные карты. Изучая  тот или иной период в истории, пытаемся изобразить его используя креативное мышление. Дети работают в группах или самостоятельно. Учащиеся по своим работам  рассказывают учебный материал Эти работы в какой то мере могут  помочь усвоить материал   слабым учащимся. Подобные работы пробуждают интерес к предмету, каждый занят делом, кто то рисует, кто то подает идеи, кто то рассказывает. В результате дети сдают готовый продукт, созданный своими руками   Креативное мышление является важным компонентом формирования функциональной грамотности. Подобные формы работы помогают формировать  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8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222068"/>
            <a:ext cx="11721737" cy="6518365"/>
          </a:xfrm>
        </p:spPr>
      </p:pic>
    </p:spTree>
    <p:extLst>
      <p:ext uri="{BB962C8B-B14F-4D97-AF65-F5344CB8AC3E}">
        <p14:creationId xmlns:p14="http://schemas.microsoft.com/office/powerpoint/2010/main" val="6538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5124"/>
            <a:ext cx="12009119" cy="6675755"/>
          </a:xfrm>
        </p:spPr>
      </p:pic>
    </p:spTree>
    <p:extLst>
      <p:ext uri="{BB962C8B-B14F-4D97-AF65-F5344CB8AC3E}">
        <p14:creationId xmlns:p14="http://schemas.microsoft.com/office/powerpoint/2010/main" val="35085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" y="258082"/>
            <a:ext cx="11508377" cy="6599918"/>
          </a:xfrm>
        </p:spPr>
      </p:pic>
    </p:spTree>
    <p:extLst>
      <p:ext uri="{BB962C8B-B14F-4D97-AF65-F5344CB8AC3E}">
        <p14:creationId xmlns:p14="http://schemas.microsoft.com/office/powerpoint/2010/main" val="27034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365125"/>
            <a:ext cx="12030891" cy="5811838"/>
          </a:xfrm>
        </p:spPr>
      </p:pic>
    </p:spTree>
    <p:extLst>
      <p:ext uri="{BB962C8B-B14F-4D97-AF65-F5344CB8AC3E}">
        <p14:creationId xmlns:p14="http://schemas.microsoft.com/office/powerpoint/2010/main" val="23826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2674"/>
            <a:ext cx="10291354" cy="4374289"/>
          </a:xfrm>
        </p:spPr>
      </p:pic>
    </p:spTree>
    <p:extLst>
      <p:ext uri="{BB962C8B-B14F-4D97-AF65-F5344CB8AC3E}">
        <p14:creationId xmlns:p14="http://schemas.microsoft.com/office/powerpoint/2010/main" val="21996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2330" y="574766"/>
            <a:ext cx="10661469" cy="5602197"/>
          </a:xfrm>
        </p:spPr>
      </p:pic>
    </p:spTree>
    <p:extLst>
      <p:ext uri="{BB962C8B-B14F-4D97-AF65-F5344CB8AC3E}">
        <p14:creationId xmlns:p14="http://schemas.microsoft.com/office/powerpoint/2010/main" val="21084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5097" y="365125"/>
            <a:ext cx="11181805" cy="5811838"/>
          </a:xfrm>
        </p:spPr>
      </p:pic>
    </p:spTree>
    <p:extLst>
      <p:ext uri="{BB962C8B-B14F-4D97-AF65-F5344CB8AC3E}">
        <p14:creationId xmlns:p14="http://schemas.microsoft.com/office/powerpoint/2010/main" val="36800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5" y="261258"/>
            <a:ext cx="10922726" cy="5915706"/>
          </a:xfrm>
        </p:spPr>
      </p:pic>
    </p:spTree>
    <p:extLst>
      <p:ext uri="{BB962C8B-B14F-4D97-AF65-F5344CB8AC3E}">
        <p14:creationId xmlns:p14="http://schemas.microsoft.com/office/powerpoint/2010/main" val="41713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19"/>
            <a:ext cx="11573691" cy="5811838"/>
          </a:xfrm>
        </p:spPr>
      </p:pic>
    </p:spTree>
    <p:extLst>
      <p:ext uri="{BB962C8B-B14F-4D97-AF65-F5344CB8AC3E}">
        <p14:creationId xmlns:p14="http://schemas.microsoft.com/office/powerpoint/2010/main" val="24462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493214"/>
            <a:ext cx="11756571" cy="5881460"/>
          </a:xfrm>
        </p:spPr>
      </p:pic>
    </p:spTree>
    <p:extLst>
      <p:ext uri="{BB962C8B-B14F-4D97-AF65-F5344CB8AC3E}">
        <p14:creationId xmlns:p14="http://schemas.microsoft.com/office/powerpoint/2010/main" val="35023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5" y="365124"/>
            <a:ext cx="12057016" cy="6492875"/>
          </a:xfrm>
        </p:spPr>
      </p:pic>
    </p:spTree>
    <p:extLst>
      <p:ext uri="{BB962C8B-B14F-4D97-AF65-F5344CB8AC3E}">
        <p14:creationId xmlns:p14="http://schemas.microsoft.com/office/powerpoint/2010/main" val="15705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</TotalTime>
  <Words>136</Words>
  <Application>Microsoft Office PowerPoint</Application>
  <PresentationFormat>Широкоэкранный</PresentationFormat>
  <Paragraphs>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Ион</vt:lpstr>
      <vt:lpstr>Креативное мышление на уроках истории</vt:lpstr>
      <vt:lpstr>Креативное мышление на уроках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Креативное мышление на уроках истории</dc:title>
  <dc:creator>Пользователь</dc:creator>
  <cp:lastModifiedBy>Пользователь</cp:lastModifiedBy>
  <cp:revision>7</cp:revision>
  <dcterms:created xsi:type="dcterms:W3CDTF">2024-03-28T12:00:03Z</dcterms:created>
  <dcterms:modified xsi:type="dcterms:W3CDTF">2024-03-28T12:49:37Z</dcterms:modified>
</cp:coreProperties>
</file>