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9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3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6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1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F5C4-2AD1-4587-A6ED-C011DEED7D7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E544-899B-4608-A1D3-995F1CFD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0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939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</a:t>
            </a:r>
            <a:r>
              <a:rPr lang="ru-RU" sz="6600" dirty="0" smtClean="0">
                <a:solidFill>
                  <a:srgbClr val="FFC000"/>
                </a:solidFill>
              </a:rPr>
              <a:t>А</a:t>
            </a:r>
            <a:r>
              <a:rPr lang="ru-RU" sz="6600" dirty="0" smtClean="0">
                <a:solidFill>
                  <a:srgbClr val="00B050"/>
                </a:solidFill>
              </a:rPr>
              <a:t>Н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6600" dirty="0" smtClean="0">
                <a:solidFill>
                  <a:schemeClr val="accent2"/>
                </a:solidFill>
              </a:rPr>
              <a:t>К</a:t>
            </a:r>
            <a:r>
              <a:rPr lang="ru-RU" sz="6600" dirty="0" smtClean="0">
                <a:solidFill>
                  <a:srgbClr val="7030A0"/>
                </a:solidFill>
              </a:rPr>
              <a:t>У</a:t>
            </a:r>
            <a:r>
              <a:rPr lang="ru-RU" sz="6600" dirty="0" smtClean="0">
                <a:solidFill>
                  <a:srgbClr val="C00000"/>
                </a:solidFill>
              </a:rPr>
              <a:t>Л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175" cy="304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56156"/>
            <a:ext cx="9144000" cy="200164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Слово «каникулы» в переводе с латыни означает «маленькая собака». Казалось бы, причем здесь собаки? Между тем, связь, хоть и неочевидная, но есть!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34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Почему каникулы так называются?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Древние римляне ласково называли «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каникулой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» Сириус – альфу, то есть самую яркую звезду, созвездия Большого Пса. Отсюда и связь с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четверолапыми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друзьями. Начало видимости Сириуса утром совпадало с периодом летней жары, на которую приходилась пора отпусков – «собачьи дни». Длились они с 22 июля по 23 августа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50" y="3157883"/>
            <a:ext cx="6913465" cy="35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Первоначально каникулы появились у римских сенаторов, которым очень не хотелось работать в жару. Затем к ним стали присоединяться и просто богатые граждане.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352" y="1825625"/>
            <a:ext cx="75012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Когда каникулы появились у школьников и студентов?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Одно из самых ранних упоминаний летнего отдыха для учащихся – это указ Папы Римского Григория IX от 1231 года. Он предписывал всем католическим учебным заведениям давать студентам отпуск летом, чтобы они могли помогать семье в сельскохозяйственных работах.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78" y="3493147"/>
            <a:ext cx="3906643" cy="32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73" y="68766"/>
            <a:ext cx="2419350" cy="30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56878"/>
            <a:ext cx="10515600" cy="27200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Еще одна версия появления летнего перерыва в обучении связана с чумой. Дело в том, что свирепствовала эта болезнь чаще всего именно в жаркие месяцы. Во избежание массового заражения в университетских аудиториях занятия отменялись. Дистанционного обучения в то время еще не было, поэтому студенты просто отдыхали. Многие, у кого была возможность, уезжали за город и пережидали очередную вспышку болезни там. Возможно, это и стало одной из причин популярности дачного отдыха в будущем.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712"/>
            <a:ext cx="10515600" cy="323385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современном же виде школьные каникулы появились в XVII веке, благодаря чешскому педагогу и общественному деятелю Яну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Амосу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Коменскому.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Именно Коменскому приписывают создание современной классно-урочной системы. Этот человек написал первые учебники, разбил учебу на дисциплины, ввел понятие «урок», «задание» и «оценка», разделил учеников на классы и установил единые для всех даты начала и окончания учебного года. Оставшийся между ними период он оставил для отдыха учеников.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929" y="3601844"/>
            <a:ext cx="4165741" cy="2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2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КАНИКУЛЫ </vt:lpstr>
      <vt:lpstr>Почему каникулы так называются?  Древние римляне ласково называли «каникулой» Сириус – альфу, то есть самую яркую звезду, созвездия Большого Пса. Отсюда и связь с четверолапыми друзьями. Начало видимости Сириуса утром совпадало с периодом летней жары, на которую приходилась пора отпусков – «собачьи дни». Длились они с 22 июля по 23 августа</vt:lpstr>
      <vt:lpstr>Первоначально каникулы появились у римских сенаторов, которым очень не хотелось работать в жару. Затем к ним стали присоединяться и просто богатые граждане.</vt:lpstr>
      <vt:lpstr>Когда каникулы появились у школьников и студентов? </vt:lpstr>
      <vt:lpstr>Презентация PowerPoint</vt:lpstr>
      <vt:lpstr>В современном же виде школьные каникулы появились в XVII веке, благодаря чешскому педагогу и общественному деятелю Яну Амосу Коменскому.  Именно Коменскому приписывают создание современной классно-урочной системы. Этот человек написал первые учебники, разбил учебу на дисциплины, ввел понятие «урок», «задание» и «оценка», разделил учеников на классы и установил единые для всех даты начала и окончания учебного года. Оставшийся между ними период он оставил для отдыха учеников.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КАНИКУЛЫ</dc:title>
  <dc:creator>Админ</dc:creator>
  <cp:lastModifiedBy>Админ</cp:lastModifiedBy>
  <cp:revision>2</cp:revision>
  <dcterms:created xsi:type="dcterms:W3CDTF">2022-06-20T06:17:23Z</dcterms:created>
  <dcterms:modified xsi:type="dcterms:W3CDTF">2022-06-20T08:15:21Z</dcterms:modified>
</cp:coreProperties>
</file>